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58" r:id="rId7"/>
    <p:sldId id="287" r:id="rId8"/>
    <p:sldId id="288" r:id="rId9"/>
    <p:sldId id="261" r:id="rId10"/>
    <p:sldId id="289" r:id="rId11"/>
    <p:sldId id="264" r:id="rId12"/>
    <p:sldId id="290" r:id="rId13"/>
    <p:sldId id="291" r:id="rId14"/>
    <p:sldId id="292" r:id="rId15"/>
    <p:sldId id="294" r:id="rId16"/>
    <p:sldId id="293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9CAB"/>
    <a:srgbClr val="002136"/>
    <a:srgbClr val="06405E"/>
    <a:srgbClr val="103350"/>
    <a:srgbClr val="0C4360"/>
    <a:srgbClr val="1B6872"/>
    <a:srgbClr val="63B7C6"/>
    <a:srgbClr val="0C75AC"/>
    <a:srgbClr val="002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71C81D-F546-426D-8D5D-BAA483CF59A1}" v="444" dt="2022-05-13T18:51:02.7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cy Ferguson" userId="S::chancy.ferguson@philomathfire.com::65253659-8843-4b8e-8c61-14d652426670" providerId="AD" clId="Web-{0FAEFD3F-0C9F-489B-AC0A-8D6DA57DF25D}"/>
    <pc:docChg chg="modSld">
      <pc:chgData name="Chancy Ferguson" userId="S::chancy.ferguson@philomathfire.com::65253659-8843-4b8e-8c61-14d652426670" providerId="AD" clId="Web-{0FAEFD3F-0C9F-489B-AC0A-8D6DA57DF25D}" dt="2022-04-19T22:29:07.120" v="140" actId="1076"/>
      <pc:docMkLst>
        <pc:docMk/>
      </pc:docMkLst>
      <pc:sldChg chg="modSp">
        <pc:chgData name="Chancy Ferguson" userId="S::chancy.ferguson@philomathfire.com::65253659-8843-4b8e-8c61-14d652426670" providerId="AD" clId="Web-{0FAEFD3F-0C9F-489B-AC0A-8D6DA57DF25D}" dt="2022-04-19T22:29:07.120" v="140" actId="1076"/>
        <pc:sldMkLst>
          <pc:docMk/>
          <pc:sldMk cId="499376912" sldId="288"/>
        </pc:sldMkLst>
        <pc:spChg chg="mod">
          <ac:chgData name="Chancy Ferguson" userId="S::chancy.ferguson@philomathfire.com::65253659-8843-4b8e-8c61-14d652426670" providerId="AD" clId="Web-{0FAEFD3F-0C9F-489B-AC0A-8D6DA57DF25D}" dt="2022-04-19T22:28:59.792" v="139" actId="14100"/>
          <ac:spMkLst>
            <pc:docMk/>
            <pc:sldMk cId="499376912" sldId="288"/>
            <ac:spMk id="10" creationId="{EF2BC084-E6DB-4DE7-B309-042A85EBA700}"/>
          </ac:spMkLst>
        </pc:spChg>
        <pc:picChg chg="mod">
          <ac:chgData name="Chancy Ferguson" userId="S::chancy.ferguson@philomathfire.com::65253659-8843-4b8e-8c61-14d652426670" providerId="AD" clId="Web-{0FAEFD3F-0C9F-489B-AC0A-8D6DA57DF25D}" dt="2022-04-19T22:29:07.120" v="140" actId="1076"/>
          <ac:picMkLst>
            <pc:docMk/>
            <pc:sldMk cId="499376912" sldId="288"/>
            <ac:picMk id="8" creationId="{0978AF6F-5A62-428A-A810-82721771EC74}"/>
          </ac:picMkLst>
        </pc:picChg>
      </pc:sldChg>
    </pc:docChg>
  </pc:docChgLst>
  <pc:docChgLst>
    <pc:chgData name="Lillee Rodriguez" userId="9e495c24-a313-4b53-95da-655e71b87940" providerId="ADAL" clId="{B071C81D-F546-426D-8D5D-BAA483CF59A1}"/>
    <pc:docChg chg="undo custSel addSld modSld sldOrd">
      <pc:chgData name="Lillee Rodriguez" userId="9e495c24-a313-4b53-95da-655e71b87940" providerId="ADAL" clId="{B071C81D-F546-426D-8D5D-BAA483CF59A1}" dt="2022-05-17T19:01:19.232" v="4261" actId="20577"/>
      <pc:docMkLst>
        <pc:docMk/>
      </pc:docMkLst>
      <pc:sldChg chg="modSp mod">
        <pc:chgData name="Lillee Rodriguez" userId="9e495c24-a313-4b53-95da-655e71b87940" providerId="ADAL" clId="{B071C81D-F546-426D-8D5D-BAA483CF59A1}" dt="2022-05-13T19:02:35.411" v="3704" actId="1076"/>
        <pc:sldMkLst>
          <pc:docMk/>
          <pc:sldMk cId="3946934594" sldId="256"/>
        </pc:sldMkLst>
        <pc:spChg chg="mod">
          <ac:chgData name="Lillee Rodriguez" userId="9e495c24-a313-4b53-95da-655e71b87940" providerId="ADAL" clId="{B071C81D-F546-426D-8D5D-BAA483CF59A1}" dt="2022-05-13T19:02:27.439" v="3701" actId="14100"/>
          <ac:spMkLst>
            <pc:docMk/>
            <pc:sldMk cId="3946934594" sldId="256"/>
            <ac:spMk id="2" creationId="{632BE5BF-9922-45FB-8F3F-4446D40A051B}"/>
          </ac:spMkLst>
        </pc:spChg>
        <pc:spChg chg="mod">
          <ac:chgData name="Lillee Rodriguez" userId="9e495c24-a313-4b53-95da-655e71b87940" providerId="ADAL" clId="{B071C81D-F546-426D-8D5D-BAA483CF59A1}" dt="2022-05-13T19:02:23.159" v="3700" actId="14100"/>
          <ac:spMkLst>
            <pc:docMk/>
            <pc:sldMk cId="3946934594" sldId="256"/>
            <ac:spMk id="3" creationId="{0D537F64-4C96-4AA8-BB21-E8053A3186DD}"/>
          </ac:spMkLst>
        </pc:spChg>
        <pc:picChg chg="mod">
          <ac:chgData name="Lillee Rodriguez" userId="9e495c24-a313-4b53-95da-655e71b87940" providerId="ADAL" clId="{B071C81D-F546-426D-8D5D-BAA483CF59A1}" dt="2022-05-13T19:02:35.411" v="3704" actId="1076"/>
          <ac:picMkLst>
            <pc:docMk/>
            <pc:sldMk cId="3946934594" sldId="256"/>
            <ac:picMk id="5" creationId="{8569D600-9378-4A20-9442-FCB3A2B41612}"/>
          </ac:picMkLst>
        </pc:picChg>
      </pc:sldChg>
      <pc:sldChg chg="addSp delSp modSp mod">
        <pc:chgData name="Lillee Rodriguez" userId="9e495c24-a313-4b53-95da-655e71b87940" providerId="ADAL" clId="{B071C81D-F546-426D-8D5D-BAA483CF59A1}" dt="2022-05-13T21:40:36.264" v="3717" actId="20577"/>
        <pc:sldMkLst>
          <pc:docMk/>
          <pc:sldMk cId="2902794312" sldId="257"/>
        </pc:sldMkLst>
        <pc:spChg chg="mod">
          <ac:chgData name="Lillee Rodriguez" userId="9e495c24-a313-4b53-95da-655e71b87940" providerId="ADAL" clId="{B071C81D-F546-426D-8D5D-BAA483CF59A1}" dt="2022-05-12T22:18:58.443" v="1011" actId="26606"/>
          <ac:spMkLst>
            <pc:docMk/>
            <pc:sldMk cId="2902794312" sldId="257"/>
            <ac:spMk id="2" creationId="{0B24BF10-2B55-43AB-9F77-F1A1410384A9}"/>
          </ac:spMkLst>
        </pc:spChg>
        <pc:spChg chg="mod">
          <ac:chgData name="Lillee Rodriguez" userId="9e495c24-a313-4b53-95da-655e71b87940" providerId="ADAL" clId="{B071C81D-F546-426D-8D5D-BAA483CF59A1}" dt="2022-05-13T21:40:36.264" v="3717" actId="20577"/>
          <ac:spMkLst>
            <pc:docMk/>
            <pc:sldMk cId="2902794312" sldId="257"/>
            <ac:spMk id="4" creationId="{E3BD8413-C238-49D7-A4E1-E8FEF1811A0E}"/>
          </ac:spMkLst>
        </pc:spChg>
        <pc:spChg chg="del mod">
          <ac:chgData name="Lillee Rodriguez" userId="9e495c24-a313-4b53-95da-655e71b87940" providerId="ADAL" clId="{B071C81D-F546-426D-8D5D-BAA483CF59A1}" dt="2022-05-12T22:12:28.205" v="738" actId="1032"/>
          <ac:spMkLst>
            <pc:docMk/>
            <pc:sldMk cId="2902794312" sldId="257"/>
            <ac:spMk id="5" creationId="{0A95F4DE-39B7-4CE2-BC1E-8B8AE662A895}"/>
          </ac:spMkLst>
        </pc:spChg>
        <pc:spChg chg="add del mod">
          <ac:chgData name="Lillee Rodriguez" userId="9e495c24-a313-4b53-95da-655e71b87940" providerId="ADAL" clId="{B071C81D-F546-426D-8D5D-BAA483CF59A1}" dt="2022-05-12T22:17:42.695" v="1008" actId="11529"/>
          <ac:spMkLst>
            <pc:docMk/>
            <pc:sldMk cId="2902794312" sldId="257"/>
            <ac:spMk id="6" creationId="{454C2498-9D64-EC00-FC73-AC4C547605B5}"/>
          </ac:spMkLst>
        </pc:spChg>
        <pc:graphicFrameChg chg="add del mod modGraphic">
          <ac:chgData name="Lillee Rodriguez" userId="9e495c24-a313-4b53-95da-655e71b87940" providerId="ADAL" clId="{B071C81D-F546-426D-8D5D-BAA483CF59A1}" dt="2022-05-13T18:20:39.549" v="3522" actId="20577"/>
          <ac:graphicFrameMkLst>
            <pc:docMk/>
            <pc:sldMk cId="2902794312" sldId="257"/>
            <ac:graphicFrameMk id="3" creationId="{1EE4524F-95DF-A7A9-56E8-9C0BFAA6C64D}"/>
          </ac:graphicFrameMkLst>
        </pc:graphicFrameChg>
      </pc:sldChg>
      <pc:sldChg chg="modSp mod">
        <pc:chgData name="Lillee Rodriguez" userId="9e495c24-a313-4b53-95da-655e71b87940" providerId="ADAL" clId="{B071C81D-F546-426D-8D5D-BAA483CF59A1}" dt="2022-05-13T21:40:42.864" v="3729" actId="20577"/>
        <pc:sldMkLst>
          <pc:docMk/>
          <pc:sldMk cId="3733486012" sldId="258"/>
        </pc:sldMkLst>
        <pc:spChg chg="mod">
          <ac:chgData name="Lillee Rodriguez" userId="9e495c24-a313-4b53-95da-655e71b87940" providerId="ADAL" clId="{B071C81D-F546-426D-8D5D-BAA483CF59A1}" dt="2022-05-13T21:40:42.864" v="3729" actId="20577"/>
          <ac:spMkLst>
            <pc:docMk/>
            <pc:sldMk cId="3733486012" sldId="258"/>
            <ac:spMk id="7" creationId="{7875C19A-1AAE-476A-A316-A2CF92D763D3}"/>
          </ac:spMkLst>
        </pc:spChg>
        <pc:spChg chg="mod ord">
          <ac:chgData name="Lillee Rodriguez" userId="9e495c24-a313-4b53-95da-655e71b87940" providerId="ADAL" clId="{B071C81D-F546-426D-8D5D-BAA483CF59A1}" dt="2022-05-13T19:00:43.584" v="3695" actId="948"/>
          <ac:spMkLst>
            <pc:docMk/>
            <pc:sldMk cId="3733486012" sldId="258"/>
            <ac:spMk id="10" creationId="{EF2BC084-E6DB-4DE7-B309-042A85EBA700}"/>
          </ac:spMkLst>
        </pc:spChg>
        <pc:picChg chg="mod">
          <ac:chgData name="Lillee Rodriguez" userId="9e495c24-a313-4b53-95da-655e71b87940" providerId="ADAL" clId="{B071C81D-F546-426D-8D5D-BAA483CF59A1}" dt="2022-05-13T19:00:32.173" v="3694" actId="1076"/>
          <ac:picMkLst>
            <pc:docMk/>
            <pc:sldMk cId="3733486012" sldId="258"/>
            <ac:picMk id="5" creationId="{A46177A7-78AE-4D6F-BE99-E6C15923222B}"/>
          </ac:picMkLst>
        </pc:picChg>
      </pc:sldChg>
      <pc:sldChg chg="modSp mod">
        <pc:chgData name="Lillee Rodriguez" userId="9e495c24-a313-4b53-95da-655e71b87940" providerId="ADAL" clId="{B071C81D-F546-426D-8D5D-BAA483CF59A1}" dt="2022-05-13T21:42:11.204" v="3771" actId="20577"/>
        <pc:sldMkLst>
          <pc:docMk/>
          <pc:sldMk cId="3607270498" sldId="261"/>
        </pc:sldMkLst>
        <pc:spChg chg="mod">
          <ac:chgData name="Lillee Rodriguez" userId="9e495c24-a313-4b53-95da-655e71b87940" providerId="ADAL" clId="{B071C81D-F546-426D-8D5D-BAA483CF59A1}" dt="2022-05-13T21:42:11.204" v="3771" actId="20577"/>
          <ac:spMkLst>
            <pc:docMk/>
            <pc:sldMk cId="3607270498" sldId="261"/>
            <ac:spMk id="4" creationId="{315E3981-F0D7-482C-A8E0-6A57700BECA7}"/>
          </ac:spMkLst>
        </pc:spChg>
        <pc:spChg chg="mod">
          <ac:chgData name="Lillee Rodriguez" userId="9e495c24-a313-4b53-95da-655e71b87940" providerId="ADAL" clId="{B071C81D-F546-426D-8D5D-BAA483CF59A1}" dt="2022-05-13T18:57:31.200" v="3661" actId="14100"/>
          <ac:spMkLst>
            <pc:docMk/>
            <pc:sldMk cId="3607270498" sldId="261"/>
            <ac:spMk id="8" creationId="{47DC4E62-1A34-4F98-A451-214F1808519C}"/>
          </ac:spMkLst>
        </pc:spChg>
        <pc:picChg chg="mod">
          <ac:chgData name="Lillee Rodriguez" userId="9e495c24-a313-4b53-95da-655e71b87940" providerId="ADAL" clId="{B071C81D-F546-426D-8D5D-BAA483CF59A1}" dt="2022-05-13T18:57:28.339" v="3660" actId="1076"/>
          <ac:picMkLst>
            <pc:docMk/>
            <pc:sldMk cId="3607270498" sldId="261"/>
            <ac:picMk id="15" creationId="{B8313653-8567-4893-8E4D-13FA5069A6A2}"/>
          </ac:picMkLst>
        </pc:picChg>
      </pc:sldChg>
      <pc:sldChg chg="addSp delSp modSp mod">
        <pc:chgData name="Lillee Rodriguez" userId="9e495c24-a313-4b53-95da-655e71b87940" providerId="ADAL" clId="{B071C81D-F546-426D-8D5D-BAA483CF59A1}" dt="2022-05-13T21:42:44.294" v="3794" actId="20577"/>
        <pc:sldMkLst>
          <pc:docMk/>
          <pc:sldMk cId="663103393" sldId="264"/>
        </pc:sldMkLst>
        <pc:spChg chg="mod">
          <ac:chgData name="Lillee Rodriguez" userId="9e495c24-a313-4b53-95da-655e71b87940" providerId="ADAL" clId="{B071C81D-F546-426D-8D5D-BAA483CF59A1}" dt="2022-05-13T21:42:44.294" v="3794" actId="20577"/>
          <ac:spMkLst>
            <pc:docMk/>
            <pc:sldMk cId="663103393" sldId="264"/>
            <ac:spMk id="4" creationId="{315E3981-F0D7-482C-A8E0-6A57700BECA7}"/>
          </ac:spMkLst>
        </pc:spChg>
        <pc:spChg chg="mod">
          <ac:chgData name="Lillee Rodriguez" userId="9e495c24-a313-4b53-95da-655e71b87940" providerId="ADAL" clId="{B071C81D-F546-426D-8D5D-BAA483CF59A1}" dt="2022-05-13T18:56:37.799" v="3652" actId="6549"/>
          <ac:spMkLst>
            <pc:docMk/>
            <pc:sldMk cId="663103393" sldId="264"/>
            <ac:spMk id="19" creationId="{782206B1-586F-4254-9B36-D06C4E294ACF}"/>
          </ac:spMkLst>
        </pc:spChg>
        <pc:picChg chg="add del mod">
          <ac:chgData name="Lillee Rodriguez" userId="9e495c24-a313-4b53-95da-655e71b87940" providerId="ADAL" clId="{B071C81D-F546-426D-8D5D-BAA483CF59A1}" dt="2022-05-12T23:04:20.729" v="2884" actId="478"/>
          <ac:picMkLst>
            <pc:docMk/>
            <pc:sldMk cId="663103393" sldId="264"/>
            <ac:picMk id="5" creationId="{324524C6-7BE0-E2EA-B054-321A875DC4AF}"/>
          </ac:picMkLst>
        </pc:picChg>
        <pc:picChg chg="mod modCrop">
          <ac:chgData name="Lillee Rodriguez" userId="9e495c24-a313-4b53-95da-655e71b87940" providerId="ADAL" clId="{B071C81D-F546-426D-8D5D-BAA483CF59A1}" dt="2022-05-12T23:08:21.400" v="2961"/>
          <ac:picMkLst>
            <pc:docMk/>
            <pc:sldMk cId="663103393" sldId="264"/>
            <ac:picMk id="8" creationId="{2301248D-7370-7643-9BE6-F8CDCFF4D460}"/>
          </ac:picMkLst>
        </pc:picChg>
      </pc:sldChg>
      <pc:sldChg chg="modSp mod">
        <pc:chgData name="Lillee Rodriguez" userId="9e495c24-a313-4b53-95da-655e71b87940" providerId="ADAL" clId="{B071C81D-F546-426D-8D5D-BAA483CF59A1}" dt="2022-05-13T23:19:35.933" v="4248" actId="20577"/>
        <pc:sldMkLst>
          <pc:docMk/>
          <pc:sldMk cId="3089625181" sldId="287"/>
        </pc:sldMkLst>
        <pc:spChg chg="mod">
          <ac:chgData name="Lillee Rodriguez" userId="9e495c24-a313-4b53-95da-655e71b87940" providerId="ADAL" clId="{B071C81D-F546-426D-8D5D-BAA483CF59A1}" dt="2022-05-13T23:19:35.933" v="4248" actId="20577"/>
          <ac:spMkLst>
            <pc:docMk/>
            <pc:sldMk cId="3089625181" sldId="287"/>
            <ac:spMk id="7" creationId="{7875C19A-1AAE-476A-A316-A2CF92D763D3}"/>
          </ac:spMkLst>
        </pc:spChg>
        <pc:spChg chg="mod">
          <ac:chgData name="Lillee Rodriguez" userId="9e495c24-a313-4b53-95da-655e71b87940" providerId="ADAL" clId="{B071C81D-F546-426D-8D5D-BAA483CF59A1}" dt="2022-05-13T18:59:53.819" v="3688" actId="14100"/>
          <ac:spMkLst>
            <pc:docMk/>
            <pc:sldMk cId="3089625181" sldId="287"/>
            <ac:spMk id="10" creationId="{EF2BC084-E6DB-4DE7-B309-042A85EBA700}"/>
          </ac:spMkLst>
        </pc:spChg>
        <pc:picChg chg="mod">
          <ac:chgData name="Lillee Rodriguez" userId="9e495c24-a313-4b53-95da-655e71b87940" providerId="ADAL" clId="{B071C81D-F546-426D-8D5D-BAA483CF59A1}" dt="2022-05-13T18:59:33.289" v="3686" actId="1076"/>
          <ac:picMkLst>
            <pc:docMk/>
            <pc:sldMk cId="3089625181" sldId="287"/>
            <ac:picMk id="5" creationId="{DC7228D0-6119-4776-B751-BDDE988214EA}"/>
          </ac:picMkLst>
        </pc:picChg>
      </pc:sldChg>
      <pc:sldChg chg="addSp modSp mod">
        <pc:chgData name="Lillee Rodriguez" userId="9e495c24-a313-4b53-95da-655e71b87940" providerId="ADAL" clId="{B071C81D-F546-426D-8D5D-BAA483CF59A1}" dt="2022-05-13T21:40:57.444" v="3750" actId="20577"/>
        <pc:sldMkLst>
          <pc:docMk/>
          <pc:sldMk cId="499376912" sldId="288"/>
        </pc:sldMkLst>
        <pc:spChg chg="mod">
          <ac:chgData name="Lillee Rodriguez" userId="9e495c24-a313-4b53-95da-655e71b87940" providerId="ADAL" clId="{B071C81D-F546-426D-8D5D-BAA483CF59A1}" dt="2022-05-13T21:40:57.444" v="3750" actId="20577"/>
          <ac:spMkLst>
            <pc:docMk/>
            <pc:sldMk cId="499376912" sldId="288"/>
            <ac:spMk id="7" creationId="{7875C19A-1AAE-476A-A316-A2CF92D763D3}"/>
          </ac:spMkLst>
        </pc:spChg>
        <pc:spChg chg="mod">
          <ac:chgData name="Lillee Rodriguez" userId="9e495c24-a313-4b53-95da-655e71b87940" providerId="ADAL" clId="{B071C81D-F546-426D-8D5D-BAA483CF59A1}" dt="2022-05-13T18:58:51.521" v="3677" actId="6549"/>
          <ac:spMkLst>
            <pc:docMk/>
            <pc:sldMk cId="499376912" sldId="288"/>
            <ac:spMk id="10" creationId="{EF2BC084-E6DB-4DE7-B309-042A85EBA700}"/>
          </ac:spMkLst>
        </pc:spChg>
        <pc:picChg chg="add mod modCrop">
          <ac:chgData name="Lillee Rodriguez" userId="9e495c24-a313-4b53-95da-655e71b87940" providerId="ADAL" clId="{B071C81D-F546-426D-8D5D-BAA483CF59A1}" dt="2022-05-13T18:59:12.769" v="3682" actId="14100"/>
          <ac:picMkLst>
            <pc:docMk/>
            <pc:sldMk cId="499376912" sldId="288"/>
            <ac:picMk id="3" creationId="{B022CE74-6C0F-A862-3BF3-C60E16B70EBA}"/>
          </ac:picMkLst>
        </pc:picChg>
        <pc:picChg chg="mod">
          <ac:chgData name="Lillee Rodriguez" userId="9e495c24-a313-4b53-95da-655e71b87940" providerId="ADAL" clId="{B071C81D-F546-426D-8D5D-BAA483CF59A1}" dt="2022-05-13T18:58:58.114" v="3678" actId="1076"/>
          <ac:picMkLst>
            <pc:docMk/>
            <pc:sldMk cId="499376912" sldId="288"/>
            <ac:picMk id="5" creationId="{5BE9EA0B-6C5C-481D-BDF9-C37A8ABAC394}"/>
          </ac:picMkLst>
        </pc:picChg>
        <pc:picChg chg="mod ord">
          <ac:chgData name="Lillee Rodriguez" userId="9e495c24-a313-4b53-95da-655e71b87940" providerId="ADAL" clId="{B071C81D-F546-426D-8D5D-BAA483CF59A1}" dt="2022-05-13T18:59:08.419" v="3680" actId="1076"/>
          <ac:picMkLst>
            <pc:docMk/>
            <pc:sldMk cId="499376912" sldId="288"/>
            <ac:picMk id="8" creationId="{0978AF6F-5A62-428A-A810-82721771EC74}"/>
          </ac:picMkLst>
        </pc:picChg>
      </pc:sldChg>
      <pc:sldChg chg="modSp mod">
        <pc:chgData name="Lillee Rodriguez" userId="9e495c24-a313-4b53-95da-655e71b87940" providerId="ADAL" clId="{B071C81D-F546-426D-8D5D-BAA483CF59A1}" dt="2022-05-13T21:42:31.294" v="3782" actId="20577"/>
        <pc:sldMkLst>
          <pc:docMk/>
          <pc:sldMk cId="12969295" sldId="289"/>
        </pc:sldMkLst>
        <pc:spChg chg="mod">
          <ac:chgData name="Lillee Rodriguez" userId="9e495c24-a313-4b53-95da-655e71b87940" providerId="ADAL" clId="{B071C81D-F546-426D-8D5D-BAA483CF59A1}" dt="2022-05-13T21:42:31.294" v="3782" actId="20577"/>
          <ac:spMkLst>
            <pc:docMk/>
            <pc:sldMk cId="12969295" sldId="289"/>
            <ac:spMk id="4" creationId="{315E3981-F0D7-482C-A8E0-6A57700BECA7}"/>
          </ac:spMkLst>
        </pc:spChg>
        <pc:spChg chg="mod">
          <ac:chgData name="Lillee Rodriguez" userId="9e495c24-a313-4b53-95da-655e71b87940" providerId="ADAL" clId="{B071C81D-F546-426D-8D5D-BAA483CF59A1}" dt="2022-05-13T18:57:07.889" v="3657" actId="255"/>
          <ac:spMkLst>
            <pc:docMk/>
            <pc:sldMk cId="12969295" sldId="289"/>
            <ac:spMk id="8" creationId="{47DC4E62-1A34-4F98-A451-214F1808519C}"/>
          </ac:spMkLst>
        </pc:spChg>
        <pc:picChg chg="mod">
          <ac:chgData name="Lillee Rodriguez" userId="9e495c24-a313-4b53-95da-655e71b87940" providerId="ADAL" clId="{B071C81D-F546-426D-8D5D-BAA483CF59A1}" dt="2022-05-13T18:56:59.179" v="3655" actId="1076"/>
          <ac:picMkLst>
            <pc:docMk/>
            <pc:sldMk cId="12969295" sldId="289"/>
            <ac:picMk id="14" creationId="{3E29C3E0-61AB-4109-8AF2-92F61341F304}"/>
          </ac:picMkLst>
        </pc:picChg>
      </pc:sldChg>
      <pc:sldChg chg="addSp delSp modSp mod">
        <pc:chgData name="Lillee Rodriguez" userId="9e495c24-a313-4b53-95da-655e71b87940" providerId="ADAL" clId="{B071C81D-F546-426D-8D5D-BAA483CF59A1}" dt="2022-05-13T21:42:57.475" v="3805" actId="20577"/>
        <pc:sldMkLst>
          <pc:docMk/>
          <pc:sldMk cId="1661952601" sldId="290"/>
        </pc:sldMkLst>
        <pc:spChg chg="mod">
          <ac:chgData name="Lillee Rodriguez" userId="9e495c24-a313-4b53-95da-655e71b87940" providerId="ADAL" clId="{B071C81D-F546-426D-8D5D-BAA483CF59A1}" dt="2022-05-13T21:42:57.475" v="3805" actId="20577"/>
          <ac:spMkLst>
            <pc:docMk/>
            <pc:sldMk cId="1661952601" sldId="290"/>
            <ac:spMk id="4" creationId="{315E3981-F0D7-482C-A8E0-6A57700BECA7}"/>
          </ac:spMkLst>
        </pc:spChg>
        <pc:spChg chg="add del mod">
          <ac:chgData name="Lillee Rodriguez" userId="9e495c24-a313-4b53-95da-655e71b87940" providerId="ADAL" clId="{B071C81D-F546-426D-8D5D-BAA483CF59A1}" dt="2022-05-12T23:14:33.676" v="3106" actId="21"/>
          <ac:spMkLst>
            <pc:docMk/>
            <pc:sldMk cId="1661952601" sldId="290"/>
            <ac:spMk id="6" creationId="{C34C1FDA-0E26-BA0C-8F07-E19EF7A2958F}"/>
          </ac:spMkLst>
        </pc:spChg>
        <pc:spChg chg="mod">
          <ac:chgData name="Lillee Rodriguez" userId="9e495c24-a313-4b53-95da-655e71b87940" providerId="ADAL" clId="{B071C81D-F546-426D-8D5D-BAA483CF59A1}" dt="2022-05-13T18:56:19.979" v="3649" actId="14100"/>
          <ac:spMkLst>
            <pc:docMk/>
            <pc:sldMk cId="1661952601" sldId="290"/>
            <ac:spMk id="19" creationId="{782206B1-586F-4254-9B36-D06C4E294ACF}"/>
          </ac:spMkLst>
        </pc:spChg>
        <pc:picChg chg="add mod modCrop">
          <ac:chgData name="Lillee Rodriguez" userId="9e495c24-a313-4b53-95da-655e71b87940" providerId="ADAL" clId="{B071C81D-F546-426D-8D5D-BAA483CF59A1}" dt="2022-05-13T18:56:23.059" v="3650" actId="14100"/>
          <ac:picMkLst>
            <pc:docMk/>
            <pc:sldMk cId="1661952601" sldId="290"/>
            <ac:picMk id="3" creationId="{F7EEDD31-6488-3016-5CBD-5C5FDD707623}"/>
          </ac:picMkLst>
        </pc:picChg>
        <pc:picChg chg="del">
          <ac:chgData name="Lillee Rodriguez" userId="9e495c24-a313-4b53-95da-655e71b87940" providerId="ADAL" clId="{B071C81D-F546-426D-8D5D-BAA483CF59A1}" dt="2022-05-12T23:14:24.702" v="3103" actId="478"/>
          <ac:picMkLst>
            <pc:docMk/>
            <pc:sldMk cId="1661952601" sldId="290"/>
            <ac:picMk id="8" creationId="{2301248D-7370-7643-9BE6-F8CDCFF4D460}"/>
          </ac:picMkLst>
        </pc:picChg>
      </pc:sldChg>
      <pc:sldChg chg="modSp mod">
        <pc:chgData name="Lillee Rodriguez" userId="9e495c24-a313-4b53-95da-655e71b87940" providerId="ADAL" clId="{B071C81D-F546-426D-8D5D-BAA483CF59A1}" dt="2022-05-13T21:43:38.704" v="3823" actId="20577"/>
        <pc:sldMkLst>
          <pc:docMk/>
          <pc:sldMk cId="2760098515" sldId="291"/>
        </pc:sldMkLst>
        <pc:spChg chg="mod">
          <ac:chgData name="Lillee Rodriguez" userId="9e495c24-a313-4b53-95da-655e71b87940" providerId="ADAL" clId="{B071C81D-F546-426D-8D5D-BAA483CF59A1}" dt="2022-05-13T21:43:38.704" v="3823" actId="20577"/>
          <ac:spMkLst>
            <pc:docMk/>
            <pc:sldMk cId="2760098515" sldId="291"/>
            <ac:spMk id="4" creationId="{315E3981-F0D7-482C-A8E0-6A57700BECA7}"/>
          </ac:spMkLst>
        </pc:spChg>
        <pc:spChg chg="mod">
          <ac:chgData name="Lillee Rodriguez" userId="9e495c24-a313-4b53-95da-655e71b87940" providerId="ADAL" clId="{B071C81D-F546-426D-8D5D-BAA483CF59A1}" dt="2022-05-13T21:43:24.724" v="3811" actId="20577"/>
          <ac:spMkLst>
            <pc:docMk/>
            <pc:sldMk cId="2760098515" sldId="291"/>
            <ac:spMk id="8" creationId="{47DC4E62-1A34-4F98-A451-214F1808519C}"/>
          </ac:spMkLst>
        </pc:spChg>
        <pc:picChg chg="mod modCrop">
          <ac:chgData name="Lillee Rodriguez" userId="9e495c24-a313-4b53-95da-655e71b87940" providerId="ADAL" clId="{B071C81D-F546-426D-8D5D-BAA483CF59A1}" dt="2022-05-13T21:43:25.247" v="3812" actId="1076"/>
          <ac:picMkLst>
            <pc:docMk/>
            <pc:sldMk cId="2760098515" sldId="291"/>
            <ac:picMk id="15" creationId="{388DAD67-25E4-4983-813C-462577F9B870}"/>
          </ac:picMkLst>
        </pc:picChg>
      </pc:sldChg>
      <pc:sldChg chg="modSp mod">
        <pc:chgData name="Lillee Rodriguez" userId="9e495c24-a313-4b53-95da-655e71b87940" providerId="ADAL" clId="{B071C81D-F546-426D-8D5D-BAA483CF59A1}" dt="2022-05-13T21:44:03.031" v="3836" actId="12"/>
        <pc:sldMkLst>
          <pc:docMk/>
          <pc:sldMk cId="2251029668" sldId="292"/>
        </pc:sldMkLst>
        <pc:spChg chg="mod">
          <ac:chgData name="Lillee Rodriguez" userId="9e495c24-a313-4b53-95da-655e71b87940" providerId="ADAL" clId="{B071C81D-F546-426D-8D5D-BAA483CF59A1}" dt="2022-05-13T21:43:46.174" v="3834" actId="20577"/>
          <ac:spMkLst>
            <pc:docMk/>
            <pc:sldMk cId="2251029668" sldId="292"/>
            <ac:spMk id="7" creationId="{7875C19A-1AAE-476A-A316-A2CF92D763D3}"/>
          </ac:spMkLst>
        </pc:spChg>
        <pc:spChg chg="mod">
          <ac:chgData name="Lillee Rodriguez" userId="9e495c24-a313-4b53-95da-655e71b87940" providerId="ADAL" clId="{B071C81D-F546-426D-8D5D-BAA483CF59A1}" dt="2022-05-13T21:44:03.031" v="3836" actId="12"/>
          <ac:spMkLst>
            <pc:docMk/>
            <pc:sldMk cId="2251029668" sldId="292"/>
            <ac:spMk id="10" creationId="{EF2BC084-E6DB-4DE7-B309-042A85EBA700}"/>
          </ac:spMkLst>
        </pc:spChg>
      </pc:sldChg>
      <pc:sldChg chg="addSp delSp modSp mod">
        <pc:chgData name="Lillee Rodriguez" userId="9e495c24-a313-4b53-95da-655e71b87940" providerId="ADAL" clId="{B071C81D-F546-426D-8D5D-BAA483CF59A1}" dt="2022-05-17T19:01:19.232" v="4261" actId="20577"/>
        <pc:sldMkLst>
          <pc:docMk/>
          <pc:sldMk cId="2242249236" sldId="293"/>
        </pc:sldMkLst>
        <pc:spChg chg="mod">
          <ac:chgData name="Lillee Rodriguez" userId="9e495c24-a313-4b53-95da-655e71b87940" providerId="ADAL" clId="{B071C81D-F546-426D-8D5D-BAA483CF59A1}" dt="2022-05-17T19:01:19.232" v="4261" actId="20577"/>
          <ac:spMkLst>
            <pc:docMk/>
            <pc:sldMk cId="2242249236" sldId="293"/>
            <ac:spMk id="4" creationId="{315E3981-F0D7-482C-A8E0-6A57700BECA7}"/>
          </ac:spMkLst>
        </pc:spChg>
        <pc:spChg chg="add del mod">
          <ac:chgData name="Lillee Rodriguez" userId="9e495c24-a313-4b53-95da-655e71b87940" providerId="ADAL" clId="{B071C81D-F546-426D-8D5D-BAA483CF59A1}" dt="2022-05-12T23:21:08.097" v="3128" actId="21"/>
          <ac:spMkLst>
            <pc:docMk/>
            <pc:sldMk cId="2242249236" sldId="293"/>
            <ac:spMk id="6" creationId="{AC8B22D0-B48A-35F4-2E3C-DF89B6D13DA6}"/>
          </ac:spMkLst>
        </pc:spChg>
        <pc:spChg chg="mod">
          <ac:chgData name="Lillee Rodriguez" userId="9e495c24-a313-4b53-95da-655e71b87940" providerId="ADAL" clId="{B071C81D-F546-426D-8D5D-BAA483CF59A1}" dt="2022-05-13T21:52:35.878" v="4228" actId="20577"/>
          <ac:spMkLst>
            <pc:docMk/>
            <pc:sldMk cId="2242249236" sldId="293"/>
            <ac:spMk id="19" creationId="{782206B1-586F-4254-9B36-D06C4E294ACF}"/>
          </ac:spMkLst>
        </pc:spChg>
        <pc:picChg chg="add mod ord">
          <ac:chgData name="Lillee Rodriguez" userId="9e495c24-a313-4b53-95da-655e71b87940" providerId="ADAL" clId="{B071C81D-F546-426D-8D5D-BAA483CF59A1}" dt="2022-05-13T21:52:49.173" v="4229" actId="1076"/>
          <ac:picMkLst>
            <pc:docMk/>
            <pc:sldMk cId="2242249236" sldId="293"/>
            <ac:picMk id="3" creationId="{03212F45-7289-DD2B-5F04-68E14ED16387}"/>
          </ac:picMkLst>
        </pc:picChg>
        <pc:picChg chg="mod">
          <ac:chgData name="Lillee Rodriguez" userId="9e495c24-a313-4b53-95da-655e71b87940" providerId="ADAL" clId="{B071C81D-F546-426D-8D5D-BAA483CF59A1}" dt="2022-05-13T21:50:09.019" v="4139" actId="1076"/>
          <ac:picMkLst>
            <pc:docMk/>
            <pc:sldMk cId="2242249236" sldId="293"/>
            <ac:picMk id="5" creationId="{41E6D484-5FFD-4C34-976C-F42168E5E80C}"/>
          </ac:picMkLst>
        </pc:picChg>
        <pc:picChg chg="mod">
          <ac:chgData name="Lillee Rodriguez" userId="9e495c24-a313-4b53-95da-655e71b87940" providerId="ADAL" clId="{B071C81D-F546-426D-8D5D-BAA483CF59A1}" dt="2022-05-13T21:50:21.244" v="4142" actId="1076"/>
          <ac:picMkLst>
            <pc:docMk/>
            <pc:sldMk cId="2242249236" sldId="293"/>
            <ac:picMk id="7" creationId="{17DE7EE2-20F7-4747-B9C7-B68FD9A7460C}"/>
          </ac:picMkLst>
        </pc:picChg>
        <pc:picChg chg="del">
          <ac:chgData name="Lillee Rodriguez" userId="9e495c24-a313-4b53-95da-655e71b87940" providerId="ADAL" clId="{B071C81D-F546-426D-8D5D-BAA483CF59A1}" dt="2022-05-12T23:21:02.017" v="3127" actId="478"/>
          <ac:picMkLst>
            <pc:docMk/>
            <pc:sldMk cId="2242249236" sldId="293"/>
            <ac:picMk id="8" creationId="{2301248D-7370-7643-9BE6-F8CDCFF4D460}"/>
          </ac:picMkLst>
        </pc:picChg>
        <pc:picChg chg="mod">
          <ac:chgData name="Lillee Rodriguez" userId="9e495c24-a313-4b53-95da-655e71b87940" providerId="ADAL" clId="{B071C81D-F546-426D-8D5D-BAA483CF59A1}" dt="2022-05-13T21:49:57.714" v="4135" actId="1076"/>
          <ac:picMkLst>
            <pc:docMk/>
            <pc:sldMk cId="2242249236" sldId="293"/>
            <ac:picMk id="10" creationId="{EF5252B8-8E14-48FB-84C5-96C000F58745}"/>
          </ac:picMkLst>
        </pc:picChg>
      </pc:sldChg>
      <pc:sldChg chg="addSp delSp modSp new mod ord">
        <pc:chgData name="Lillee Rodriguez" userId="9e495c24-a313-4b53-95da-655e71b87940" providerId="ADAL" clId="{B071C81D-F546-426D-8D5D-BAA483CF59A1}" dt="2022-05-13T21:46:36.834" v="3903" actId="20577"/>
        <pc:sldMkLst>
          <pc:docMk/>
          <pc:sldMk cId="3329089665" sldId="294"/>
        </pc:sldMkLst>
        <pc:spChg chg="mod">
          <ac:chgData name="Lillee Rodriguez" userId="9e495c24-a313-4b53-95da-655e71b87940" providerId="ADAL" clId="{B071C81D-F546-426D-8D5D-BAA483CF59A1}" dt="2022-05-13T21:44:12.984" v="3848" actId="20577"/>
          <ac:spMkLst>
            <pc:docMk/>
            <pc:sldMk cId="3329089665" sldId="294"/>
            <ac:spMk id="2" creationId="{E857776C-F3CD-CBC4-EE3F-5D5B8AD82939}"/>
          </ac:spMkLst>
        </pc:spChg>
        <pc:spChg chg="mod">
          <ac:chgData name="Lillee Rodriguez" userId="9e495c24-a313-4b53-95da-655e71b87940" providerId="ADAL" clId="{B071C81D-F546-426D-8D5D-BAA483CF59A1}" dt="2022-05-13T21:46:36.834" v="3903" actId="20577"/>
          <ac:spMkLst>
            <pc:docMk/>
            <pc:sldMk cId="3329089665" sldId="294"/>
            <ac:spMk id="3" creationId="{110752F7-8A4E-33DB-E1DC-25E80E6F32F6}"/>
          </ac:spMkLst>
        </pc:spChg>
        <pc:spChg chg="del">
          <ac:chgData name="Lillee Rodriguez" userId="9e495c24-a313-4b53-95da-655e71b87940" providerId="ADAL" clId="{B071C81D-F546-426D-8D5D-BAA483CF59A1}" dt="2022-05-12T23:27:32.855" v="3285" actId="478"/>
          <ac:spMkLst>
            <pc:docMk/>
            <pc:sldMk cId="3329089665" sldId="294"/>
            <ac:spMk id="5" creationId="{24C74E41-418B-450F-872F-3A81A3A8E5A3}"/>
          </ac:spMkLst>
        </pc:spChg>
        <pc:picChg chg="add del">
          <ac:chgData name="Lillee Rodriguez" userId="9e495c24-a313-4b53-95da-655e71b87940" providerId="ADAL" clId="{B071C81D-F546-426D-8D5D-BAA483CF59A1}" dt="2022-05-13T18:36:09.429" v="3587"/>
          <ac:picMkLst>
            <pc:docMk/>
            <pc:sldMk cId="3329089665" sldId="294"/>
            <ac:picMk id="5" creationId="{E8D6A3E9-9B5D-FD53-0389-E11912B884FC}"/>
          </ac:picMkLst>
        </pc:picChg>
        <pc:picChg chg="add del">
          <ac:chgData name="Lillee Rodriguez" userId="9e495c24-a313-4b53-95da-655e71b87940" providerId="ADAL" clId="{B071C81D-F546-426D-8D5D-BAA483CF59A1}" dt="2022-05-13T18:39:03.959" v="3589" actId="478"/>
          <ac:picMkLst>
            <pc:docMk/>
            <pc:sldMk cId="3329089665" sldId="294"/>
            <ac:picMk id="6" creationId="{0DBE25A5-759A-AB0B-7C71-17333CB9D42A}"/>
          </ac:picMkLst>
        </pc:picChg>
        <pc:picChg chg="add del mod">
          <ac:chgData name="Lillee Rodriguez" userId="9e495c24-a313-4b53-95da-655e71b87940" providerId="ADAL" clId="{B071C81D-F546-426D-8D5D-BAA483CF59A1}" dt="2022-05-13T18:40:15.184" v="3600" actId="478"/>
          <ac:picMkLst>
            <pc:docMk/>
            <pc:sldMk cId="3329089665" sldId="294"/>
            <ac:picMk id="7" creationId="{535928AA-9275-6463-343F-468A62E4412F}"/>
          </ac:picMkLst>
        </pc:picChg>
        <pc:picChg chg="add mod">
          <ac:chgData name="Lillee Rodriguez" userId="9e495c24-a313-4b53-95da-655e71b87940" providerId="ADAL" clId="{B071C81D-F546-426D-8D5D-BAA483CF59A1}" dt="2022-05-13T21:44:26.644" v="3851" actId="1076"/>
          <ac:picMkLst>
            <pc:docMk/>
            <pc:sldMk cId="3329089665" sldId="294"/>
            <ac:picMk id="8" creationId="{136E0904-DC98-784B-3747-F2B7F4D21C2E}"/>
          </ac:picMkLst>
        </pc:picChg>
      </pc:sldChg>
    </pc:docChg>
  </pc:docChgLst>
  <pc:docChgLst>
    <pc:chgData name="Lillee Rodriguez" userId="9e495c24-a313-4b53-95da-655e71b87940" providerId="ADAL" clId="{D5FF930A-9BA1-48AF-A1DD-62D70ACEE02D}"/>
    <pc:docChg chg="undo redo custSel addSld delSld modSld sldOrd">
      <pc:chgData name="Lillee Rodriguez" userId="9e495c24-a313-4b53-95da-655e71b87940" providerId="ADAL" clId="{D5FF930A-9BA1-48AF-A1DD-62D70ACEE02D}" dt="2022-04-18T23:34:26.967" v="1013" actId="14100"/>
      <pc:docMkLst>
        <pc:docMk/>
      </pc:docMkLst>
      <pc:sldChg chg="modSp mod modClrScheme chgLayout">
        <pc:chgData name="Lillee Rodriguez" userId="9e495c24-a313-4b53-95da-655e71b87940" providerId="ADAL" clId="{D5FF930A-9BA1-48AF-A1DD-62D70ACEE02D}" dt="2022-03-21T21:44:00.388" v="347" actId="20577"/>
        <pc:sldMkLst>
          <pc:docMk/>
          <pc:sldMk cId="2902794312" sldId="257"/>
        </pc:sldMkLst>
        <pc:spChg chg="mod ord">
          <ac:chgData name="Lillee Rodriguez" userId="9e495c24-a313-4b53-95da-655e71b87940" providerId="ADAL" clId="{D5FF930A-9BA1-48AF-A1DD-62D70ACEE02D}" dt="2022-03-21T21:43:43.110" v="319" actId="700"/>
          <ac:spMkLst>
            <pc:docMk/>
            <pc:sldMk cId="2902794312" sldId="257"/>
            <ac:spMk id="2" creationId="{0B24BF10-2B55-43AB-9F77-F1A1410384A9}"/>
          </ac:spMkLst>
        </pc:spChg>
        <pc:spChg chg="mod ord">
          <ac:chgData name="Lillee Rodriguez" userId="9e495c24-a313-4b53-95da-655e71b87940" providerId="ADAL" clId="{D5FF930A-9BA1-48AF-A1DD-62D70ACEE02D}" dt="2022-03-21T21:44:00.388" v="347" actId="20577"/>
          <ac:spMkLst>
            <pc:docMk/>
            <pc:sldMk cId="2902794312" sldId="257"/>
            <ac:spMk id="4" creationId="{E3BD8413-C238-49D7-A4E1-E8FEF1811A0E}"/>
          </ac:spMkLst>
        </pc:spChg>
        <pc:spChg chg="mod ord">
          <ac:chgData name="Lillee Rodriguez" userId="9e495c24-a313-4b53-95da-655e71b87940" providerId="ADAL" clId="{D5FF930A-9BA1-48AF-A1DD-62D70ACEE02D}" dt="2022-03-21T21:43:43.110" v="319" actId="700"/>
          <ac:spMkLst>
            <pc:docMk/>
            <pc:sldMk cId="2902794312" sldId="257"/>
            <ac:spMk id="5" creationId="{0A95F4DE-39B7-4CE2-BC1E-8B8AE662A895}"/>
          </ac:spMkLst>
        </pc:spChg>
      </pc:sldChg>
      <pc:sldChg chg="addSp delSp modSp mod">
        <pc:chgData name="Lillee Rodriguez" userId="9e495c24-a313-4b53-95da-655e71b87940" providerId="ADAL" clId="{D5FF930A-9BA1-48AF-A1DD-62D70ACEE02D}" dt="2022-04-18T21:16:42.307" v="672" actId="113"/>
        <pc:sldMkLst>
          <pc:docMk/>
          <pc:sldMk cId="3733486012" sldId="258"/>
        </pc:sldMkLst>
        <pc:spChg chg="mod">
          <ac:chgData name="Lillee Rodriguez" userId="9e495c24-a313-4b53-95da-655e71b87940" providerId="ADAL" clId="{D5FF930A-9BA1-48AF-A1DD-62D70ACEE02D}" dt="2022-03-21T21:36:41.942" v="22" actId="20577"/>
          <ac:spMkLst>
            <pc:docMk/>
            <pc:sldMk cId="3733486012" sldId="258"/>
            <ac:spMk id="7" creationId="{7875C19A-1AAE-476A-A316-A2CF92D763D3}"/>
          </ac:spMkLst>
        </pc:spChg>
        <pc:spChg chg="mod">
          <ac:chgData name="Lillee Rodriguez" userId="9e495c24-a313-4b53-95da-655e71b87940" providerId="ADAL" clId="{D5FF930A-9BA1-48AF-A1DD-62D70ACEE02D}" dt="2022-04-18T21:16:42.307" v="672" actId="113"/>
          <ac:spMkLst>
            <pc:docMk/>
            <pc:sldMk cId="3733486012" sldId="258"/>
            <ac:spMk id="10" creationId="{EF2BC084-E6DB-4DE7-B309-042A85EBA700}"/>
          </ac:spMkLst>
        </pc:spChg>
        <pc:graphicFrameChg chg="add del mod">
          <ac:chgData name="Lillee Rodriguez" userId="9e495c24-a313-4b53-95da-655e71b87940" providerId="ADAL" clId="{D5FF930A-9BA1-48AF-A1DD-62D70ACEE02D}" dt="2022-04-18T20:59:32.487" v="352" actId="21"/>
          <ac:graphicFrameMkLst>
            <pc:docMk/>
            <pc:sldMk cId="3733486012" sldId="258"/>
            <ac:graphicFrameMk id="3" creationId="{83D412B9-C8FB-4FE6-82C1-7781070F8131}"/>
          </ac:graphicFrameMkLst>
        </pc:graphicFrameChg>
        <pc:picChg chg="add mod">
          <ac:chgData name="Lillee Rodriguez" userId="9e495c24-a313-4b53-95da-655e71b87940" providerId="ADAL" clId="{D5FF930A-9BA1-48AF-A1DD-62D70ACEE02D}" dt="2022-04-18T21:10:05.202" v="622" actId="1367"/>
          <ac:picMkLst>
            <pc:docMk/>
            <pc:sldMk cId="3733486012" sldId="258"/>
            <ac:picMk id="5" creationId="{A46177A7-78AE-4D6F-BE99-E6C15923222B}"/>
          </ac:picMkLst>
        </pc:picChg>
      </pc:sldChg>
      <pc:sldChg chg="del">
        <pc:chgData name="Lillee Rodriguez" userId="9e495c24-a313-4b53-95da-655e71b87940" providerId="ADAL" clId="{D5FF930A-9BA1-48AF-A1DD-62D70ACEE02D}" dt="2022-03-21T21:36:30.447" v="0" actId="2696"/>
        <pc:sldMkLst>
          <pc:docMk/>
          <pc:sldMk cId="709828751" sldId="260"/>
        </pc:sldMkLst>
      </pc:sldChg>
      <pc:sldChg chg="addSp delSp modSp mod">
        <pc:chgData name="Lillee Rodriguez" userId="9e495c24-a313-4b53-95da-655e71b87940" providerId="ADAL" clId="{D5FF930A-9BA1-48AF-A1DD-62D70ACEE02D}" dt="2022-04-18T22:04:25.334" v="820" actId="14100"/>
        <pc:sldMkLst>
          <pc:docMk/>
          <pc:sldMk cId="3607270498" sldId="261"/>
        </pc:sldMkLst>
        <pc:spChg chg="mod">
          <ac:chgData name="Lillee Rodriguez" userId="9e495c24-a313-4b53-95da-655e71b87940" providerId="ADAL" clId="{D5FF930A-9BA1-48AF-A1DD-62D70ACEE02D}" dt="2022-03-21T21:38:29.541" v="130" actId="20577"/>
          <ac:spMkLst>
            <pc:docMk/>
            <pc:sldMk cId="3607270498" sldId="261"/>
            <ac:spMk id="4" creationId="{315E3981-F0D7-482C-A8E0-6A57700BECA7}"/>
          </ac:spMkLst>
        </pc:spChg>
        <pc:spChg chg="del">
          <ac:chgData name="Lillee Rodriguez" userId="9e495c24-a313-4b53-95da-655e71b87940" providerId="ADAL" clId="{D5FF930A-9BA1-48AF-A1DD-62D70ACEE02D}" dt="2022-04-18T21:35:56.015" v="763" actId="21"/>
          <ac:spMkLst>
            <pc:docMk/>
            <pc:sldMk cId="3607270498" sldId="261"/>
            <ac:spMk id="5" creationId="{E0C87788-476B-4620-8002-A5C1177AD6C1}"/>
          </ac:spMkLst>
        </pc:spChg>
        <pc:spChg chg="del">
          <ac:chgData name="Lillee Rodriguez" userId="9e495c24-a313-4b53-95da-655e71b87940" providerId="ADAL" clId="{D5FF930A-9BA1-48AF-A1DD-62D70ACEE02D}" dt="2022-04-18T21:36:01.044" v="765" actId="21"/>
          <ac:spMkLst>
            <pc:docMk/>
            <pc:sldMk cId="3607270498" sldId="261"/>
            <ac:spMk id="6" creationId="{000A9570-5EF6-4AFB-9FCA-7C8998E3FEB1}"/>
          </ac:spMkLst>
        </pc:spChg>
        <pc:spChg chg="del">
          <ac:chgData name="Lillee Rodriguez" userId="9e495c24-a313-4b53-95da-655e71b87940" providerId="ADAL" clId="{D5FF930A-9BA1-48AF-A1DD-62D70ACEE02D}" dt="2022-04-18T21:35:48.627" v="761" actId="21"/>
          <ac:spMkLst>
            <pc:docMk/>
            <pc:sldMk cId="3607270498" sldId="261"/>
            <ac:spMk id="7" creationId="{B74126B4-1E6C-4FFF-9282-40E18A85A07F}"/>
          </ac:spMkLst>
        </pc:spChg>
        <pc:spChg chg="mod">
          <ac:chgData name="Lillee Rodriguez" userId="9e495c24-a313-4b53-95da-655e71b87940" providerId="ADAL" clId="{D5FF930A-9BA1-48AF-A1DD-62D70ACEE02D}" dt="2022-04-18T22:04:25.334" v="820" actId="14100"/>
          <ac:spMkLst>
            <pc:docMk/>
            <pc:sldMk cId="3607270498" sldId="261"/>
            <ac:spMk id="8" creationId="{47DC4E62-1A34-4F98-A451-214F1808519C}"/>
          </ac:spMkLst>
        </pc:spChg>
        <pc:spChg chg="add del mod">
          <ac:chgData name="Lillee Rodriguez" userId="9e495c24-a313-4b53-95da-655e71b87940" providerId="ADAL" clId="{D5FF930A-9BA1-48AF-A1DD-62D70ACEE02D}" dt="2022-04-18T21:35:52.782" v="762" actId="21"/>
          <ac:spMkLst>
            <pc:docMk/>
            <pc:sldMk cId="3607270498" sldId="261"/>
            <ac:spMk id="9" creationId="{DCE78026-F308-49B1-A65C-CD72A3045F30}"/>
          </ac:spMkLst>
        </pc:spChg>
        <pc:spChg chg="add del mod">
          <ac:chgData name="Lillee Rodriguez" userId="9e495c24-a313-4b53-95da-655e71b87940" providerId="ADAL" clId="{D5FF930A-9BA1-48AF-A1DD-62D70ACEE02D}" dt="2022-04-18T21:35:58.530" v="764" actId="21"/>
          <ac:spMkLst>
            <pc:docMk/>
            <pc:sldMk cId="3607270498" sldId="261"/>
            <ac:spMk id="11" creationId="{63FCC3B1-9E2F-43A2-97C3-7930049E4AA3}"/>
          </ac:spMkLst>
        </pc:spChg>
        <pc:spChg chg="add del mod">
          <ac:chgData name="Lillee Rodriguez" userId="9e495c24-a313-4b53-95da-655e71b87940" providerId="ADAL" clId="{D5FF930A-9BA1-48AF-A1DD-62D70ACEE02D}" dt="2022-04-18T21:36:03.948" v="766" actId="21"/>
          <ac:spMkLst>
            <pc:docMk/>
            <pc:sldMk cId="3607270498" sldId="261"/>
            <ac:spMk id="13" creationId="{01404AB0-A7E7-46FE-A6EB-F490E607F715}"/>
          </ac:spMkLst>
        </pc:spChg>
        <pc:picChg chg="add del mod modCrop">
          <ac:chgData name="Lillee Rodriguez" userId="9e495c24-a313-4b53-95da-655e71b87940" providerId="ADAL" clId="{D5FF930A-9BA1-48AF-A1DD-62D70ACEE02D}" dt="2022-04-18T22:03:52.798" v="816" actId="478"/>
          <ac:picMkLst>
            <pc:docMk/>
            <pc:sldMk cId="3607270498" sldId="261"/>
            <ac:picMk id="14" creationId="{C30CBE15-B851-418C-A364-A2D53AACEDA6}"/>
          </ac:picMkLst>
        </pc:picChg>
        <pc:picChg chg="add mod">
          <ac:chgData name="Lillee Rodriguez" userId="9e495c24-a313-4b53-95da-655e71b87940" providerId="ADAL" clId="{D5FF930A-9BA1-48AF-A1DD-62D70ACEE02D}" dt="2022-04-18T22:04:19.733" v="819" actId="14100"/>
          <ac:picMkLst>
            <pc:docMk/>
            <pc:sldMk cId="3607270498" sldId="261"/>
            <ac:picMk id="15" creationId="{B8313653-8567-4893-8E4D-13FA5069A6A2}"/>
          </ac:picMkLst>
        </pc:picChg>
      </pc:sldChg>
      <pc:sldChg chg="modSp del mod modClrScheme chgLayout">
        <pc:chgData name="Lillee Rodriguez" userId="9e495c24-a313-4b53-95da-655e71b87940" providerId="ADAL" clId="{D5FF930A-9BA1-48AF-A1DD-62D70ACEE02D}" dt="2022-03-21T21:39:43.412" v="137" actId="2696"/>
        <pc:sldMkLst>
          <pc:docMk/>
          <pc:sldMk cId="3892131414" sldId="262"/>
        </pc:sldMkLst>
        <pc:spChg chg="mod ord">
          <ac:chgData name="Lillee Rodriguez" userId="9e495c24-a313-4b53-95da-655e71b87940" providerId="ADAL" clId="{D5FF930A-9BA1-48AF-A1DD-62D70ACEE02D}" dt="2022-03-21T21:39:36.688" v="131" actId="700"/>
          <ac:spMkLst>
            <pc:docMk/>
            <pc:sldMk cId="3892131414" sldId="262"/>
            <ac:spMk id="2" creationId="{CC1F11E7-EDE5-4119-BA64-4FC57C285D19}"/>
          </ac:spMkLst>
        </pc:spChg>
        <pc:spChg chg="mod ord">
          <ac:chgData name="Lillee Rodriguez" userId="9e495c24-a313-4b53-95da-655e71b87940" providerId="ADAL" clId="{D5FF930A-9BA1-48AF-A1DD-62D70ACEE02D}" dt="2022-03-21T21:39:36.688" v="131" actId="700"/>
          <ac:spMkLst>
            <pc:docMk/>
            <pc:sldMk cId="3892131414" sldId="262"/>
            <ac:spMk id="4" creationId="{315E3981-F0D7-482C-A8E0-6A57700BECA7}"/>
          </ac:spMkLst>
        </pc:spChg>
        <pc:spChg chg="mod ord">
          <ac:chgData name="Lillee Rodriguez" userId="9e495c24-a313-4b53-95da-655e71b87940" providerId="ADAL" clId="{D5FF930A-9BA1-48AF-A1DD-62D70ACEE02D}" dt="2022-03-21T21:39:36.725" v="136" actId="27636"/>
          <ac:spMkLst>
            <pc:docMk/>
            <pc:sldMk cId="3892131414" sldId="262"/>
            <ac:spMk id="19" creationId="{782206B1-586F-4254-9B36-D06C4E294ACF}"/>
          </ac:spMkLst>
        </pc:spChg>
        <pc:spChg chg="mod ord">
          <ac:chgData name="Lillee Rodriguez" userId="9e495c24-a313-4b53-95da-655e71b87940" providerId="ADAL" clId="{D5FF930A-9BA1-48AF-A1DD-62D70ACEE02D}" dt="2022-03-21T21:39:36.720" v="133" actId="27636"/>
          <ac:spMkLst>
            <pc:docMk/>
            <pc:sldMk cId="3892131414" sldId="262"/>
            <ac:spMk id="20" creationId="{CB924A29-3538-4A3F-82A6-D2A7538C2111}"/>
          </ac:spMkLst>
        </pc:spChg>
        <pc:spChg chg="mod ord">
          <ac:chgData name="Lillee Rodriguez" userId="9e495c24-a313-4b53-95da-655e71b87940" providerId="ADAL" clId="{D5FF930A-9BA1-48AF-A1DD-62D70ACEE02D}" dt="2022-03-21T21:39:36.722" v="134" actId="27636"/>
          <ac:spMkLst>
            <pc:docMk/>
            <pc:sldMk cId="3892131414" sldId="262"/>
            <ac:spMk id="21" creationId="{1B8F0371-4F69-4131-91BF-9AB99E6EE89B}"/>
          </ac:spMkLst>
        </pc:spChg>
        <pc:spChg chg="mod ord">
          <ac:chgData name="Lillee Rodriguez" userId="9e495c24-a313-4b53-95da-655e71b87940" providerId="ADAL" clId="{D5FF930A-9BA1-48AF-A1DD-62D70ACEE02D}" dt="2022-03-21T21:39:36.723" v="135" actId="27636"/>
          <ac:spMkLst>
            <pc:docMk/>
            <pc:sldMk cId="3892131414" sldId="262"/>
            <ac:spMk id="22" creationId="{78CACAF1-61EA-4605-A8FE-2EEE752B49FF}"/>
          </ac:spMkLst>
        </pc:spChg>
        <pc:spChg chg="mod ord">
          <ac:chgData name="Lillee Rodriguez" userId="9e495c24-a313-4b53-95da-655e71b87940" providerId="ADAL" clId="{D5FF930A-9BA1-48AF-A1DD-62D70ACEE02D}" dt="2022-03-21T21:39:36.718" v="132" actId="27636"/>
          <ac:spMkLst>
            <pc:docMk/>
            <pc:sldMk cId="3892131414" sldId="262"/>
            <ac:spMk id="23" creationId="{8D05A34F-7712-46DB-AB5B-272E294B62EE}"/>
          </ac:spMkLst>
        </pc:spChg>
        <pc:picChg chg="mod ord">
          <ac:chgData name="Lillee Rodriguez" userId="9e495c24-a313-4b53-95da-655e71b87940" providerId="ADAL" clId="{D5FF930A-9BA1-48AF-A1DD-62D70ACEE02D}" dt="2022-03-21T21:39:36.688" v="131" actId="700"/>
          <ac:picMkLst>
            <pc:docMk/>
            <pc:sldMk cId="3892131414" sldId="262"/>
            <ac:picMk id="25" creationId="{C03AAFA7-022A-47F8-9DA1-7DC3897D1E52}"/>
          </ac:picMkLst>
        </pc:picChg>
        <pc:picChg chg="mod ord">
          <ac:chgData name="Lillee Rodriguez" userId="9e495c24-a313-4b53-95da-655e71b87940" providerId="ADAL" clId="{D5FF930A-9BA1-48AF-A1DD-62D70ACEE02D}" dt="2022-03-21T21:39:36.688" v="131" actId="700"/>
          <ac:picMkLst>
            <pc:docMk/>
            <pc:sldMk cId="3892131414" sldId="262"/>
            <ac:picMk id="27" creationId="{6F737161-FE67-434D-A781-59EDB9EDCB23}"/>
          </ac:picMkLst>
        </pc:picChg>
        <pc:picChg chg="mod ord">
          <ac:chgData name="Lillee Rodriguez" userId="9e495c24-a313-4b53-95da-655e71b87940" providerId="ADAL" clId="{D5FF930A-9BA1-48AF-A1DD-62D70ACEE02D}" dt="2022-03-21T21:39:36.688" v="131" actId="700"/>
          <ac:picMkLst>
            <pc:docMk/>
            <pc:sldMk cId="3892131414" sldId="262"/>
            <ac:picMk id="29" creationId="{9E5BF01B-21D6-4D43-9CAE-0298685C1A7B}"/>
          </ac:picMkLst>
        </pc:picChg>
        <pc:picChg chg="mod ord">
          <ac:chgData name="Lillee Rodriguez" userId="9e495c24-a313-4b53-95da-655e71b87940" providerId="ADAL" clId="{D5FF930A-9BA1-48AF-A1DD-62D70ACEE02D}" dt="2022-03-21T21:39:36.688" v="131" actId="700"/>
          <ac:picMkLst>
            <pc:docMk/>
            <pc:sldMk cId="3892131414" sldId="262"/>
            <ac:picMk id="31" creationId="{089E8AB6-C16E-4752-810F-8F98DB929DB5}"/>
          </ac:picMkLst>
        </pc:picChg>
        <pc:picChg chg="mod ord">
          <ac:chgData name="Lillee Rodriguez" userId="9e495c24-a313-4b53-95da-655e71b87940" providerId="ADAL" clId="{D5FF930A-9BA1-48AF-A1DD-62D70ACEE02D}" dt="2022-03-21T21:39:36.688" v="131" actId="700"/>
          <ac:picMkLst>
            <pc:docMk/>
            <pc:sldMk cId="3892131414" sldId="262"/>
            <ac:picMk id="33" creationId="{CC9DBBE5-5AD0-41E8-A719-84509E5D9F9E}"/>
          </ac:picMkLst>
        </pc:picChg>
      </pc:sldChg>
      <pc:sldChg chg="addSp delSp modSp mod">
        <pc:chgData name="Lillee Rodriguez" userId="9e495c24-a313-4b53-95da-655e71b87940" providerId="ADAL" clId="{D5FF930A-9BA1-48AF-A1DD-62D70ACEE02D}" dt="2022-04-18T23:19:00.514" v="835" actId="478"/>
        <pc:sldMkLst>
          <pc:docMk/>
          <pc:sldMk cId="663103393" sldId="264"/>
        </pc:sldMkLst>
        <pc:spChg chg="mod">
          <ac:chgData name="Lillee Rodriguez" userId="9e495c24-a313-4b53-95da-655e71b87940" providerId="ADAL" clId="{D5FF930A-9BA1-48AF-A1DD-62D70ACEE02D}" dt="2022-03-21T21:40:47.780" v="186" actId="20577"/>
          <ac:spMkLst>
            <pc:docMk/>
            <pc:sldMk cId="663103393" sldId="264"/>
            <ac:spMk id="4" creationId="{315E3981-F0D7-482C-A8E0-6A57700BECA7}"/>
          </ac:spMkLst>
        </pc:spChg>
        <pc:spChg chg="add del mod">
          <ac:chgData name="Lillee Rodriguez" userId="9e495c24-a313-4b53-95da-655e71b87940" providerId="ADAL" clId="{D5FF930A-9BA1-48AF-A1DD-62D70ACEE02D}" dt="2022-04-18T23:19:00.514" v="835" actId="478"/>
          <ac:spMkLst>
            <pc:docMk/>
            <pc:sldMk cId="663103393" sldId="264"/>
            <ac:spMk id="5" creationId="{6941CC2A-B56A-4645-AA10-6BE3F6BFD374}"/>
          </ac:spMkLst>
        </pc:spChg>
        <pc:spChg chg="mod">
          <ac:chgData name="Lillee Rodriguez" userId="9e495c24-a313-4b53-95da-655e71b87940" providerId="ADAL" clId="{D5FF930A-9BA1-48AF-A1DD-62D70ACEE02D}" dt="2022-04-18T23:17:58.984" v="833" actId="948"/>
          <ac:spMkLst>
            <pc:docMk/>
            <pc:sldMk cId="663103393" sldId="264"/>
            <ac:spMk id="19" creationId="{782206B1-586F-4254-9B36-D06C4E294ACF}"/>
          </ac:spMkLst>
        </pc:spChg>
        <pc:picChg chg="add del">
          <ac:chgData name="Lillee Rodriguez" userId="9e495c24-a313-4b53-95da-655e71b87940" providerId="ADAL" clId="{D5FF930A-9BA1-48AF-A1DD-62D70ACEE02D}" dt="2022-04-18T23:19:00.514" v="835" actId="478"/>
          <ac:picMkLst>
            <pc:docMk/>
            <pc:sldMk cId="663103393" sldId="264"/>
            <ac:picMk id="8" creationId="{2301248D-7370-7643-9BE6-F8CDCFF4D460}"/>
          </ac:picMkLst>
        </pc:picChg>
      </pc:sldChg>
      <pc:sldChg chg="del">
        <pc:chgData name="Lillee Rodriguez" userId="9e495c24-a313-4b53-95da-655e71b87940" providerId="ADAL" clId="{D5FF930A-9BA1-48AF-A1DD-62D70ACEE02D}" dt="2022-03-21T21:40:03.746" v="139" actId="2696"/>
        <pc:sldMkLst>
          <pc:docMk/>
          <pc:sldMk cId="1065425595" sldId="266"/>
        </pc:sldMkLst>
      </pc:sldChg>
      <pc:sldChg chg="del">
        <pc:chgData name="Lillee Rodriguez" userId="9e495c24-a313-4b53-95da-655e71b87940" providerId="ADAL" clId="{D5FF930A-9BA1-48AF-A1DD-62D70ACEE02D}" dt="2022-03-21T21:40:10.190" v="141" actId="2696"/>
        <pc:sldMkLst>
          <pc:docMk/>
          <pc:sldMk cId="914134537" sldId="267"/>
        </pc:sldMkLst>
      </pc:sldChg>
      <pc:sldChg chg="del">
        <pc:chgData name="Lillee Rodriguez" userId="9e495c24-a313-4b53-95da-655e71b87940" providerId="ADAL" clId="{D5FF930A-9BA1-48AF-A1DD-62D70ACEE02D}" dt="2022-03-21T21:41:23.296" v="225" actId="2696"/>
        <pc:sldMkLst>
          <pc:docMk/>
          <pc:sldMk cId="44069682" sldId="268"/>
        </pc:sldMkLst>
      </pc:sldChg>
      <pc:sldChg chg="del">
        <pc:chgData name="Lillee Rodriguez" userId="9e495c24-a313-4b53-95da-655e71b87940" providerId="ADAL" clId="{D5FF930A-9BA1-48AF-A1DD-62D70ACEE02D}" dt="2022-03-21T21:39:59.678" v="138" actId="2696"/>
        <pc:sldMkLst>
          <pc:docMk/>
          <pc:sldMk cId="451187730" sldId="283"/>
        </pc:sldMkLst>
      </pc:sldChg>
      <pc:sldChg chg="del">
        <pc:chgData name="Lillee Rodriguez" userId="9e495c24-a313-4b53-95da-655e71b87940" providerId="ADAL" clId="{D5FF930A-9BA1-48AF-A1DD-62D70ACEE02D}" dt="2022-03-21T21:40:06.902" v="140" actId="2696"/>
        <pc:sldMkLst>
          <pc:docMk/>
          <pc:sldMk cId="3322300142" sldId="284"/>
        </pc:sldMkLst>
      </pc:sldChg>
      <pc:sldChg chg="del">
        <pc:chgData name="Lillee Rodriguez" userId="9e495c24-a313-4b53-95da-655e71b87940" providerId="ADAL" clId="{D5FF930A-9BA1-48AF-A1DD-62D70ACEE02D}" dt="2022-03-21T21:41:26.999" v="226" actId="2696"/>
        <pc:sldMkLst>
          <pc:docMk/>
          <pc:sldMk cId="59582380" sldId="285"/>
        </pc:sldMkLst>
      </pc:sldChg>
      <pc:sldChg chg="new del">
        <pc:chgData name="Lillee Rodriguez" userId="9e495c24-a313-4b53-95da-655e71b87940" providerId="ADAL" clId="{D5FF930A-9BA1-48AF-A1DD-62D70ACEE02D}" dt="2022-03-21T21:37:16.347" v="25" actId="2696"/>
        <pc:sldMkLst>
          <pc:docMk/>
          <pc:sldMk cId="709935923" sldId="286"/>
        </pc:sldMkLst>
      </pc:sldChg>
      <pc:sldChg chg="addSp delSp modSp add mod">
        <pc:chgData name="Lillee Rodriguez" userId="9e495c24-a313-4b53-95da-655e71b87940" providerId="ADAL" clId="{D5FF930A-9BA1-48AF-A1DD-62D70ACEE02D}" dt="2022-04-18T21:27:25.936" v="735" actId="1076"/>
        <pc:sldMkLst>
          <pc:docMk/>
          <pc:sldMk cId="3089625181" sldId="287"/>
        </pc:sldMkLst>
        <pc:spChg chg="mod">
          <ac:chgData name="Lillee Rodriguez" userId="9e495c24-a313-4b53-95da-655e71b87940" providerId="ADAL" clId="{D5FF930A-9BA1-48AF-A1DD-62D70ACEE02D}" dt="2022-03-21T21:37:52.941" v="94" actId="20577"/>
          <ac:spMkLst>
            <pc:docMk/>
            <pc:sldMk cId="3089625181" sldId="287"/>
            <ac:spMk id="7" creationId="{7875C19A-1AAE-476A-A316-A2CF92D763D3}"/>
          </ac:spMkLst>
        </pc:spChg>
        <pc:spChg chg="mod">
          <ac:chgData name="Lillee Rodriguez" userId="9e495c24-a313-4b53-95da-655e71b87940" providerId="ADAL" clId="{D5FF930A-9BA1-48AF-A1DD-62D70ACEE02D}" dt="2022-04-18T21:27:10.117" v="734" actId="113"/>
          <ac:spMkLst>
            <pc:docMk/>
            <pc:sldMk cId="3089625181" sldId="287"/>
            <ac:spMk id="10" creationId="{EF2BC084-E6DB-4DE7-B309-042A85EBA700}"/>
          </ac:spMkLst>
        </pc:spChg>
        <pc:picChg chg="add del mod">
          <ac:chgData name="Lillee Rodriguez" userId="9e495c24-a313-4b53-95da-655e71b87940" providerId="ADAL" clId="{D5FF930A-9BA1-48AF-A1DD-62D70ACEE02D}" dt="2022-04-18T21:24:25.820" v="708" actId="478"/>
          <ac:picMkLst>
            <pc:docMk/>
            <pc:sldMk cId="3089625181" sldId="287"/>
            <ac:picMk id="4" creationId="{8CE0822E-5F0B-4723-99C1-49B3FC93862B}"/>
          </ac:picMkLst>
        </pc:picChg>
        <pc:picChg chg="add mod modCrop">
          <ac:chgData name="Lillee Rodriguez" userId="9e495c24-a313-4b53-95da-655e71b87940" providerId="ADAL" clId="{D5FF930A-9BA1-48AF-A1DD-62D70ACEE02D}" dt="2022-04-18T21:27:25.936" v="735" actId="1076"/>
          <ac:picMkLst>
            <pc:docMk/>
            <pc:sldMk cId="3089625181" sldId="287"/>
            <ac:picMk id="5" creationId="{DC7228D0-6119-4776-B751-BDDE988214EA}"/>
          </ac:picMkLst>
        </pc:picChg>
      </pc:sldChg>
      <pc:sldChg chg="addSp delSp modSp add mod">
        <pc:chgData name="Lillee Rodriguez" userId="9e495c24-a313-4b53-95da-655e71b87940" providerId="ADAL" clId="{D5FF930A-9BA1-48AF-A1DD-62D70ACEE02D}" dt="2022-04-18T21:34:48.824" v="760" actId="171"/>
        <pc:sldMkLst>
          <pc:docMk/>
          <pc:sldMk cId="499376912" sldId="288"/>
        </pc:sldMkLst>
        <pc:spChg chg="mod">
          <ac:chgData name="Lillee Rodriguez" userId="9e495c24-a313-4b53-95da-655e71b87940" providerId="ADAL" clId="{D5FF930A-9BA1-48AF-A1DD-62D70ACEE02D}" dt="2022-03-21T21:38:17.853" v="116" actId="20577"/>
          <ac:spMkLst>
            <pc:docMk/>
            <pc:sldMk cId="499376912" sldId="288"/>
            <ac:spMk id="7" creationId="{7875C19A-1AAE-476A-A316-A2CF92D763D3}"/>
          </ac:spMkLst>
        </pc:spChg>
        <pc:spChg chg="mod">
          <ac:chgData name="Lillee Rodriguez" userId="9e495c24-a313-4b53-95da-655e71b87940" providerId="ADAL" clId="{D5FF930A-9BA1-48AF-A1DD-62D70ACEE02D}" dt="2022-04-18T21:30:08.233" v="744" actId="948"/>
          <ac:spMkLst>
            <pc:docMk/>
            <pc:sldMk cId="499376912" sldId="288"/>
            <ac:spMk id="10" creationId="{EF2BC084-E6DB-4DE7-B309-042A85EBA700}"/>
          </ac:spMkLst>
        </pc:spChg>
        <pc:picChg chg="add del mod">
          <ac:chgData name="Lillee Rodriguez" userId="9e495c24-a313-4b53-95da-655e71b87940" providerId="ADAL" clId="{D5FF930A-9BA1-48AF-A1DD-62D70ACEE02D}" dt="2022-04-18T21:31:58.109" v="747" actId="478"/>
          <ac:picMkLst>
            <pc:docMk/>
            <pc:sldMk cId="499376912" sldId="288"/>
            <ac:picMk id="4" creationId="{C324636D-6741-4E7E-A039-0D8BF875A23A}"/>
          </ac:picMkLst>
        </pc:picChg>
        <pc:picChg chg="add mod">
          <ac:chgData name="Lillee Rodriguez" userId="9e495c24-a313-4b53-95da-655e71b87940" providerId="ADAL" clId="{D5FF930A-9BA1-48AF-A1DD-62D70ACEE02D}" dt="2022-04-18T21:34:33.403" v="755" actId="1076"/>
          <ac:picMkLst>
            <pc:docMk/>
            <pc:sldMk cId="499376912" sldId="288"/>
            <ac:picMk id="5" creationId="{5BE9EA0B-6C5C-481D-BDF9-C37A8ABAC394}"/>
          </ac:picMkLst>
        </pc:picChg>
        <pc:picChg chg="add mod ord">
          <ac:chgData name="Lillee Rodriguez" userId="9e495c24-a313-4b53-95da-655e71b87940" providerId="ADAL" clId="{D5FF930A-9BA1-48AF-A1DD-62D70ACEE02D}" dt="2022-04-18T21:34:48.824" v="760" actId="171"/>
          <ac:picMkLst>
            <pc:docMk/>
            <pc:sldMk cId="499376912" sldId="288"/>
            <ac:picMk id="8" creationId="{0978AF6F-5A62-428A-A810-82721771EC74}"/>
          </ac:picMkLst>
        </pc:picChg>
      </pc:sldChg>
      <pc:sldChg chg="addSp delSp modSp add mod">
        <pc:chgData name="Lillee Rodriguez" userId="9e495c24-a313-4b53-95da-655e71b87940" providerId="ADAL" clId="{D5FF930A-9BA1-48AF-A1DD-62D70ACEE02D}" dt="2022-04-18T22:08:56.858" v="825" actId="14100"/>
        <pc:sldMkLst>
          <pc:docMk/>
          <pc:sldMk cId="12969295" sldId="289"/>
        </pc:sldMkLst>
        <pc:spChg chg="mod">
          <ac:chgData name="Lillee Rodriguez" userId="9e495c24-a313-4b53-95da-655e71b87940" providerId="ADAL" clId="{D5FF930A-9BA1-48AF-A1DD-62D70ACEE02D}" dt="2022-03-21T21:40:23.088" v="150" actId="20577"/>
          <ac:spMkLst>
            <pc:docMk/>
            <pc:sldMk cId="12969295" sldId="289"/>
            <ac:spMk id="4" creationId="{315E3981-F0D7-482C-A8E0-6A57700BECA7}"/>
          </ac:spMkLst>
        </pc:spChg>
        <pc:spChg chg="del">
          <ac:chgData name="Lillee Rodriguez" userId="9e495c24-a313-4b53-95da-655e71b87940" providerId="ADAL" clId="{D5FF930A-9BA1-48AF-A1DD-62D70ACEE02D}" dt="2022-04-18T21:43:05.542" v="807" actId="21"/>
          <ac:spMkLst>
            <pc:docMk/>
            <pc:sldMk cId="12969295" sldId="289"/>
            <ac:spMk id="5" creationId="{E0C87788-476B-4620-8002-A5C1177AD6C1}"/>
          </ac:spMkLst>
        </pc:spChg>
        <pc:spChg chg="del">
          <ac:chgData name="Lillee Rodriguez" userId="9e495c24-a313-4b53-95da-655e71b87940" providerId="ADAL" clId="{D5FF930A-9BA1-48AF-A1DD-62D70ACEE02D}" dt="2022-04-18T21:43:00.620" v="805" actId="21"/>
          <ac:spMkLst>
            <pc:docMk/>
            <pc:sldMk cId="12969295" sldId="289"/>
            <ac:spMk id="6" creationId="{000A9570-5EF6-4AFB-9FCA-7C8998E3FEB1}"/>
          </ac:spMkLst>
        </pc:spChg>
        <pc:spChg chg="del">
          <ac:chgData name="Lillee Rodriguez" userId="9e495c24-a313-4b53-95da-655e71b87940" providerId="ADAL" clId="{D5FF930A-9BA1-48AF-A1DD-62D70ACEE02D}" dt="2022-04-18T21:42:55.316" v="803" actId="21"/>
          <ac:spMkLst>
            <pc:docMk/>
            <pc:sldMk cId="12969295" sldId="289"/>
            <ac:spMk id="7" creationId="{B74126B4-1E6C-4FFF-9282-40E18A85A07F}"/>
          </ac:spMkLst>
        </pc:spChg>
        <pc:spChg chg="mod">
          <ac:chgData name="Lillee Rodriguez" userId="9e495c24-a313-4b53-95da-655e71b87940" providerId="ADAL" clId="{D5FF930A-9BA1-48AF-A1DD-62D70ACEE02D}" dt="2022-04-18T22:08:56.858" v="825" actId="14100"/>
          <ac:spMkLst>
            <pc:docMk/>
            <pc:sldMk cId="12969295" sldId="289"/>
            <ac:spMk id="8" creationId="{47DC4E62-1A34-4F98-A451-214F1808519C}"/>
          </ac:spMkLst>
        </pc:spChg>
        <pc:spChg chg="add del mod">
          <ac:chgData name="Lillee Rodriguez" userId="9e495c24-a313-4b53-95da-655e71b87940" providerId="ADAL" clId="{D5FF930A-9BA1-48AF-A1DD-62D70ACEE02D}" dt="2022-04-18T21:42:57.522" v="804" actId="21"/>
          <ac:spMkLst>
            <pc:docMk/>
            <pc:sldMk cId="12969295" sldId="289"/>
            <ac:spMk id="9" creationId="{8909B245-4378-41F0-AF0A-4C1373FD82AD}"/>
          </ac:spMkLst>
        </pc:spChg>
        <pc:spChg chg="add del mod">
          <ac:chgData name="Lillee Rodriguez" userId="9e495c24-a313-4b53-95da-655e71b87940" providerId="ADAL" clId="{D5FF930A-9BA1-48AF-A1DD-62D70ACEE02D}" dt="2022-04-18T21:43:02.698" v="806" actId="21"/>
          <ac:spMkLst>
            <pc:docMk/>
            <pc:sldMk cId="12969295" sldId="289"/>
            <ac:spMk id="11" creationId="{A9AD489D-0F7C-4910-9BD2-4D768E4188B2}"/>
          </ac:spMkLst>
        </pc:spChg>
        <pc:spChg chg="add del mod">
          <ac:chgData name="Lillee Rodriguez" userId="9e495c24-a313-4b53-95da-655e71b87940" providerId="ADAL" clId="{D5FF930A-9BA1-48AF-A1DD-62D70ACEE02D}" dt="2022-04-18T21:43:07.557" v="808" actId="21"/>
          <ac:spMkLst>
            <pc:docMk/>
            <pc:sldMk cId="12969295" sldId="289"/>
            <ac:spMk id="13" creationId="{BA79F44A-3E3A-45E7-83F0-3B8556EDBC97}"/>
          </ac:spMkLst>
        </pc:spChg>
        <pc:picChg chg="add mod">
          <ac:chgData name="Lillee Rodriguez" userId="9e495c24-a313-4b53-95da-655e71b87940" providerId="ADAL" clId="{D5FF930A-9BA1-48AF-A1DD-62D70ACEE02D}" dt="2022-04-18T22:08:52.610" v="824" actId="1076"/>
          <ac:picMkLst>
            <pc:docMk/>
            <pc:sldMk cId="12969295" sldId="289"/>
            <ac:picMk id="14" creationId="{3E29C3E0-61AB-4109-8AF2-92F61341F304}"/>
          </ac:picMkLst>
        </pc:picChg>
      </pc:sldChg>
      <pc:sldChg chg="modSp add mod">
        <pc:chgData name="Lillee Rodriguez" userId="9e495c24-a313-4b53-95da-655e71b87940" providerId="ADAL" clId="{D5FF930A-9BA1-48AF-A1DD-62D70ACEE02D}" dt="2022-04-18T23:20:31.789" v="847" actId="113"/>
        <pc:sldMkLst>
          <pc:docMk/>
          <pc:sldMk cId="1661952601" sldId="290"/>
        </pc:sldMkLst>
        <pc:spChg chg="mod">
          <ac:chgData name="Lillee Rodriguez" userId="9e495c24-a313-4b53-95da-655e71b87940" providerId="ADAL" clId="{D5FF930A-9BA1-48AF-A1DD-62D70ACEE02D}" dt="2022-03-21T21:41:07.883" v="221" actId="20577"/>
          <ac:spMkLst>
            <pc:docMk/>
            <pc:sldMk cId="1661952601" sldId="290"/>
            <ac:spMk id="4" creationId="{315E3981-F0D7-482C-A8E0-6A57700BECA7}"/>
          </ac:spMkLst>
        </pc:spChg>
        <pc:spChg chg="mod">
          <ac:chgData name="Lillee Rodriguez" userId="9e495c24-a313-4b53-95da-655e71b87940" providerId="ADAL" clId="{D5FF930A-9BA1-48AF-A1DD-62D70ACEE02D}" dt="2022-04-18T23:20:31.789" v="847" actId="113"/>
          <ac:spMkLst>
            <pc:docMk/>
            <pc:sldMk cId="1661952601" sldId="290"/>
            <ac:spMk id="19" creationId="{782206B1-586F-4254-9B36-D06C4E294ACF}"/>
          </ac:spMkLst>
        </pc:spChg>
      </pc:sldChg>
      <pc:sldChg chg="addSp delSp modSp add mod ord">
        <pc:chgData name="Lillee Rodriguez" userId="9e495c24-a313-4b53-95da-655e71b87940" providerId="ADAL" clId="{D5FF930A-9BA1-48AF-A1DD-62D70ACEE02D}" dt="2022-04-18T23:24:00.772" v="890" actId="948"/>
        <pc:sldMkLst>
          <pc:docMk/>
          <pc:sldMk cId="2760098515" sldId="291"/>
        </pc:sldMkLst>
        <pc:spChg chg="mod">
          <ac:chgData name="Lillee Rodriguez" userId="9e495c24-a313-4b53-95da-655e71b87940" providerId="ADAL" clId="{D5FF930A-9BA1-48AF-A1DD-62D70ACEE02D}" dt="2022-03-21T21:42:16.045" v="256" actId="20577"/>
          <ac:spMkLst>
            <pc:docMk/>
            <pc:sldMk cId="2760098515" sldId="291"/>
            <ac:spMk id="4" creationId="{315E3981-F0D7-482C-A8E0-6A57700BECA7}"/>
          </ac:spMkLst>
        </pc:spChg>
        <pc:spChg chg="del">
          <ac:chgData name="Lillee Rodriguez" userId="9e495c24-a313-4b53-95da-655e71b87940" providerId="ADAL" clId="{D5FF930A-9BA1-48AF-A1DD-62D70ACEE02D}" dt="2022-04-18T23:21:36.305" v="852" actId="21"/>
          <ac:spMkLst>
            <pc:docMk/>
            <pc:sldMk cId="2760098515" sldId="291"/>
            <ac:spMk id="5" creationId="{E0C87788-476B-4620-8002-A5C1177AD6C1}"/>
          </ac:spMkLst>
        </pc:spChg>
        <pc:spChg chg="del">
          <ac:chgData name="Lillee Rodriguez" userId="9e495c24-a313-4b53-95da-655e71b87940" providerId="ADAL" clId="{D5FF930A-9BA1-48AF-A1DD-62D70ACEE02D}" dt="2022-04-18T23:21:31.359" v="850" actId="21"/>
          <ac:spMkLst>
            <pc:docMk/>
            <pc:sldMk cId="2760098515" sldId="291"/>
            <ac:spMk id="6" creationId="{000A9570-5EF6-4AFB-9FCA-7C8998E3FEB1}"/>
          </ac:spMkLst>
        </pc:spChg>
        <pc:spChg chg="del">
          <ac:chgData name="Lillee Rodriguez" userId="9e495c24-a313-4b53-95da-655e71b87940" providerId="ADAL" clId="{D5FF930A-9BA1-48AF-A1DD-62D70ACEE02D}" dt="2022-04-18T23:21:41.958" v="854" actId="21"/>
          <ac:spMkLst>
            <pc:docMk/>
            <pc:sldMk cId="2760098515" sldId="291"/>
            <ac:spMk id="7" creationId="{B74126B4-1E6C-4FFF-9282-40E18A85A07F}"/>
          </ac:spMkLst>
        </pc:spChg>
        <pc:spChg chg="mod">
          <ac:chgData name="Lillee Rodriguez" userId="9e495c24-a313-4b53-95da-655e71b87940" providerId="ADAL" clId="{D5FF930A-9BA1-48AF-A1DD-62D70ACEE02D}" dt="2022-04-18T23:24:00.772" v="890" actId="948"/>
          <ac:spMkLst>
            <pc:docMk/>
            <pc:sldMk cId="2760098515" sldId="291"/>
            <ac:spMk id="8" creationId="{47DC4E62-1A34-4F98-A451-214F1808519C}"/>
          </ac:spMkLst>
        </pc:spChg>
        <pc:spChg chg="add del mod">
          <ac:chgData name="Lillee Rodriguez" userId="9e495c24-a313-4b53-95da-655e71b87940" providerId="ADAL" clId="{D5FF930A-9BA1-48AF-A1DD-62D70ACEE02D}" dt="2022-04-18T23:21:33.932" v="851" actId="21"/>
          <ac:spMkLst>
            <pc:docMk/>
            <pc:sldMk cId="2760098515" sldId="291"/>
            <ac:spMk id="9" creationId="{D93428C3-5EE0-4D1F-859B-F9DED7F2139F}"/>
          </ac:spMkLst>
        </pc:spChg>
        <pc:spChg chg="add del mod">
          <ac:chgData name="Lillee Rodriguez" userId="9e495c24-a313-4b53-95da-655e71b87940" providerId="ADAL" clId="{D5FF930A-9BA1-48AF-A1DD-62D70ACEE02D}" dt="2022-04-18T23:21:38.281" v="853" actId="21"/>
          <ac:spMkLst>
            <pc:docMk/>
            <pc:sldMk cId="2760098515" sldId="291"/>
            <ac:spMk id="11" creationId="{25ADC6AC-C254-4610-8E4E-AFF977846FF7}"/>
          </ac:spMkLst>
        </pc:spChg>
        <pc:spChg chg="add del mod">
          <ac:chgData name="Lillee Rodriguez" userId="9e495c24-a313-4b53-95da-655e71b87940" providerId="ADAL" clId="{D5FF930A-9BA1-48AF-A1DD-62D70ACEE02D}" dt="2022-04-18T23:21:43.900" v="855" actId="21"/>
          <ac:spMkLst>
            <pc:docMk/>
            <pc:sldMk cId="2760098515" sldId="291"/>
            <ac:spMk id="13" creationId="{CEC7D158-234A-48B3-A350-4DB0489BBF19}"/>
          </ac:spMkLst>
        </pc:spChg>
        <pc:picChg chg="add mod">
          <ac:chgData name="Lillee Rodriguez" userId="9e495c24-a313-4b53-95da-655e71b87940" providerId="ADAL" clId="{D5FF930A-9BA1-48AF-A1DD-62D70ACEE02D}" dt="2022-04-18T23:23:35.203" v="887" actId="14100"/>
          <ac:picMkLst>
            <pc:docMk/>
            <pc:sldMk cId="2760098515" sldId="291"/>
            <ac:picMk id="15" creationId="{388DAD67-25E4-4983-813C-462577F9B870}"/>
          </ac:picMkLst>
        </pc:picChg>
      </pc:sldChg>
      <pc:sldChg chg="addSp modSp add mod ord">
        <pc:chgData name="Lillee Rodriguez" userId="9e495c24-a313-4b53-95da-655e71b87940" providerId="ADAL" clId="{D5FF930A-9BA1-48AF-A1DD-62D70ACEE02D}" dt="2022-04-18T23:26:29.418" v="906" actId="1076"/>
        <pc:sldMkLst>
          <pc:docMk/>
          <pc:sldMk cId="2251029668" sldId="292"/>
        </pc:sldMkLst>
        <pc:spChg chg="mod">
          <ac:chgData name="Lillee Rodriguez" userId="9e495c24-a313-4b53-95da-655e71b87940" providerId="ADAL" clId="{D5FF930A-9BA1-48AF-A1DD-62D70ACEE02D}" dt="2022-03-21T21:42:44.453" v="300" actId="20577"/>
          <ac:spMkLst>
            <pc:docMk/>
            <pc:sldMk cId="2251029668" sldId="292"/>
            <ac:spMk id="7" creationId="{7875C19A-1AAE-476A-A316-A2CF92D763D3}"/>
          </ac:spMkLst>
        </pc:spChg>
        <pc:spChg chg="mod">
          <ac:chgData name="Lillee Rodriguez" userId="9e495c24-a313-4b53-95da-655e71b87940" providerId="ADAL" clId="{D5FF930A-9BA1-48AF-A1DD-62D70ACEE02D}" dt="2022-04-18T23:25:34.462" v="901" actId="14100"/>
          <ac:spMkLst>
            <pc:docMk/>
            <pc:sldMk cId="2251029668" sldId="292"/>
            <ac:spMk id="10" creationId="{EF2BC084-E6DB-4DE7-B309-042A85EBA700}"/>
          </ac:spMkLst>
        </pc:spChg>
        <pc:picChg chg="add mod modCrop">
          <ac:chgData name="Lillee Rodriguez" userId="9e495c24-a313-4b53-95da-655e71b87940" providerId="ADAL" clId="{D5FF930A-9BA1-48AF-A1DD-62D70ACEE02D}" dt="2022-04-18T23:26:29.418" v="906" actId="1076"/>
          <ac:picMkLst>
            <pc:docMk/>
            <pc:sldMk cId="2251029668" sldId="292"/>
            <ac:picMk id="4" creationId="{2AFEA153-9FC8-4B1C-B9BC-A6B8FB611777}"/>
          </ac:picMkLst>
        </pc:picChg>
      </pc:sldChg>
      <pc:sldChg chg="addSp modSp add mod ord">
        <pc:chgData name="Lillee Rodriguez" userId="9e495c24-a313-4b53-95da-655e71b87940" providerId="ADAL" clId="{D5FF930A-9BA1-48AF-A1DD-62D70ACEE02D}" dt="2022-04-18T23:34:26.967" v="1013" actId="14100"/>
        <pc:sldMkLst>
          <pc:docMk/>
          <pc:sldMk cId="2242249236" sldId="293"/>
        </pc:sldMkLst>
        <pc:spChg chg="mod">
          <ac:chgData name="Lillee Rodriguez" userId="9e495c24-a313-4b53-95da-655e71b87940" providerId="ADAL" clId="{D5FF930A-9BA1-48AF-A1DD-62D70ACEE02D}" dt="2022-03-21T21:43:13.941" v="316" actId="20577"/>
          <ac:spMkLst>
            <pc:docMk/>
            <pc:sldMk cId="2242249236" sldId="293"/>
            <ac:spMk id="4" creationId="{315E3981-F0D7-482C-A8E0-6A57700BECA7}"/>
          </ac:spMkLst>
        </pc:spChg>
        <pc:spChg chg="mod">
          <ac:chgData name="Lillee Rodriguez" userId="9e495c24-a313-4b53-95da-655e71b87940" providerId="ADAL" clId="{D5FF930A-9BA1-48AF-A1DD-62D70ACEE02D}" dt="2022-04-18T23:34:26.967" v="1013" actId="14100"/>
          <ac:spMkLst>
            <pc:docMk/>
            <pc:sldMk cId="2242249236" sldId="293"/>
            <ac:spMk id="19" creationId="{782206B1-586F-4254-9B36-D06C4E294ACF}"/>
          </ac:spMkLst>
        </pc:spChg>
        <pc:picChg chg="add mod">
          <ac:chgData name="Lillee Rodriguez" userId="9e495c24-a313-4b53-95da-655e71b87940" providerId="ADAL" clId="{D5FF930A-9BA1-48AF-A1DD-62D70ACEE02D}" dt="2022-04-18T23:34:16.926" v="1011" actId="14100"/>
          <ac:picMkLst>
            <pc:docMk/>
            <pc:sldMk cId="2242249236" sldId="293"/>
            <ac:picMk id="5" creationId="{41E6D484-5FFD-4C34-976C-F42168E5E80C}"/>
          </ac:picMkLst>
        </pc:picChg>
        <pc:picChg chg="add mod">
          <ac:chgData name="Lillee Rodriguez" userId="9e495c24-a313-4b53-95da-655e71b87940" providerId="ADAL" clId="{D5FF930A-9BA1-48AF-A1DD-62D70ACEE02D}" dt="2022-04-18T23:34:19.006" v="1012" actId="1076"/>
          <ac:picMkLst>
            <pc:docMk/>
            <pc:sldMk cId="2242249236" sldId="293"/>
            <ac:picMk id="7" creationId="{17DE7EE2-20F7-4747-B9C7-B68FD9A7460C}"/>
          </ac:picMkLst>
        </pc:picChg>
        <pc:picChg chg="mod">
          <ac:chgData name="Lillee Rodriguez" userId="9e495c24-a313-4b53-95da-655e71b87940" providerId="ADAL" clId="{D5FF930A-9BA1-48AF-A1DD-62D70ACEE02D}" dt="2022-04-18T23:33:54.336" v="999" actId="962"/>
          <ac:picMkLst>
            <pc:docMk/>
            <pc:sldMk cId="2242249236" sldId="293"/>
            <ac:picMk id="8" creationId="{2301248D-7370-7643-9BE6-F8CDCFF4D460}"/>
          </ac:picMkLst>
        </pc:picChg>
        <pc:picChg chg="add mod">
          <ac:chgData name="Lillee Rodriguez" userId="9e495c24-a313-4b53-95da-655e71b87940" providerId="ADAL" clId="{D5FF930A-9BA1-48AF-A1DD-62D70ACEE02D}" dt="2022-04-18T23:34:13.381" v="1009" actId="1076"/>
          <ac:picMkLst>
            <pc:docMk/>
            <pc:sldMk cId="2242249236" sldId="293"/>
            <ac:picMk id="10" creationId="{EF5252B8-8E14-48FB-84C5-96C000F5874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1C845-EF8E-4501-AEAD-55B4DE63D75D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3_2" csCatId="accent3" phldr="1"/>
      <dgm:spPr/>
    </dgm:pt>
    <dgm:pt modelId="{500332C7-CB81-4989-9342-61FE6D4FF880}">
      <dgm:prSet phldrT="[Text]"/>
      <dgm:spPr/>
      <dgm:t>
        <a:bodyPr/>
        <a:lstStyle/>
        <a:p>
          <a:r>
            <a:rPr lang="en-US" dirty="0"/>
            <a:t>Tax Revenue (District Assessed Value –URD x tax rate x collection rate) </a:t>
          </a:r>
          <a:r>
            <a:rPr lang="en-US" b="1" spc="300" dirty="0"/>
            <a:t>$1,500,923</a:t>
          </a:r>
        </a:p>
      </dgm:t>
    </dgm:pt>
    <dgm:pt modelId="{69668090-422D-4D56-8AD5-DFAADD973E3C}" type="parTrans" cxnId="{6429EB3B-6F02-4C4B-B9E3-97B61B27D707}">
      <dgm:prSet/>
      <dgm:spPr/>
      <dgm:t>
        <a:bodyPr/>
        <a:lstStyle/>
        <a:p>
          <a:endParaRPr lang="en-US"/>
        </a:p>
      </dgm:t>
    </dgm:pt>
    <dgm:pt modelId="{34D6F4A1-D2B0-4A40-B06A-FAC76EF09D3E}" type="sibTrans" cxnId="{6429EB3B-6F02-4C4B-B9E3-97B61B27D707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50B7BE0-6732-47CC-B51F-6FA65C353BDD}">
      <dgm:prSet phldrT="[Text]"/>
      <dgm:spPr/>
      <dgm:t>
        <a:bodyPr/>
        <a:lstStyle/>
        <a:p>
          <a:r>
            <a:rPr lang="en-US" dirty="0"/>
            <a:t>Conflagration Income (estimate based on prior years) </a:t>
          </a:r>
          <a:r>
            <a:rPr lang="en-US" b="1" spc="300" dirty="0"/>
            <a:t>$170,000</a:t>
          </a:r>
        </a:p>
      </dgm:t>
    </dgm:pt>
    <dgm:pt modelId="{F97B820C-91A2-4360-B984-08D327595490}" type="parTrans" cxnId="{33452202-65B2-4E81-BD0E-AC6E460F2C61}">
      <dgm:prSet/>
      <dgm:spPr/>
      <dgm:t>
        <a:bodyPr/>
        <a:lstStyle/>
        <a:p>
          <a:endParaRPr lang="en-US"/>
        </a:p>
      </dgm:t>
    </dgm:pt>
    <dgm:pt modelId="{47B8E77C-D17B-4516-BF17-974E09A79858}" type="sibTrans" cxnId="{33452202-65B2-4E81-BD0E-AC6E460F2C61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14454EE-C733-4462-9443-CDFD3CBE7D51}">
      <dgm:prSet phldrT="[Text]"/>
      <dgm:spPr>
        <a:solidFill>
          <a:srgbClr val="299CAB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General Fund </a:t>
          </a:r>
          <a:r>
            <a:rPr lang="en-US" b="1" spc="300" dirty="0"/>
            <a:t>$2,424,414</a:t>
          </a:r>
        </a:p>
      </dgm:t>
    </dgm:pt>
    <dgm:pt modelId="{1036F0F7-1792-4424-BB8D-F034C8E25E0C}" type="parTrans" cxnId="{48C549D9-EC29-4ADF-BEDF-FADD181AB2D6}">
      <dgm:prSet/>
      <dgm:spPr/>
      <dgm:t>
        <a:bodyPr/>
        <a:lstStyle/>
        <a:p>
          <a:endParaRPr lang="en-US"/>
        </a:p>
      </dgm:t>
    </dgm:pt>
    <dgm:pt modelId="{B1944F9C-5AA9-4BCB-954D-22541606B9DB}" type="sibTrans" cxnId="{48C549D9-EC29-4ADF-BEDF-FADD181AB2D6}">
      <dgm:prSet/>
      <dgm:spPr/>
      <dgm:t>
        <a:bodyPr/>
        <a:lstStyle/>
        <a:p>
          <a:endParaRPr lang="en-US"/>
        </a:p>
      </dgm:t>
    </dgm:pt>
    <dgm:pt modelId="{98D9B0B2-F90D-4DD8-AF6A-D2BE78137A63}">
      <dgm:prSet phldrT="[Text]"/>
      <dgm:spPr/>
      <dgm:t>
        <a:bodyPr/>
        <a:lstStyle/>
        <a:p>
          <a:r>
            <a:rPr lang="en-US" dirty="0"/>
            <a:t>Public Education Revenue </a:t>
          </a:r>
          <a:r>
            <a:rPr lang="en-US" b="1" spc="300" dirty="0"/>
            <a:t>$8,000</a:t>
          </a:r>
        </a:p>
      </dgm:t>
    </dgm:pt>
    <dgm:pt modelId="{8E58227F-1FB5-4E7E-BDAC-41BA514297C4}" type="parTrans" cxnId="{0414759D-3005-4D4E-ACAB-4D22E109440B}">
      <dgm:prSet/>
      <dgm:spPr/>
      <dgm:t>
        <a:bodyPr/>
        <a:lstStyle/>
        <a:p>
          <a:endParaRPr lang="en-US"/>
        </a:p>
      </dgm:t>
    </dgm:pt>
    <dgm:pt modelId="{FF0366C8-A388-4BFA-9C86-BD6DFDB603AB}" type="sibTrans" cxnId="{0414759D-3005-4D4E-ACAB-4D22E109440B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027357B9-493C-4CD2-A0F0-CCCAD9FC47CF}">
      <dgm:prSet phldrT="[Text]"/>
      <dgm:spPr/>
      <dgm:t>
        <a:bodyPr/>
        <a:lstStyle/>
        <a:p>
          <a:r>
            <a:rPr lang="en-US" dirty="0"/>
            <a:t>Miscellaneous Revenue (fees, refunds, reimbursements, HKV Contract) </a:t>
          </a:r>
          <a:r>
            <a:rPr lang="en-US" b="1" spc="300" dirty="0"/>
            <a:t>$42,795</a:t>
          </a:r>
        </a:p>
      </dgm:t>
    </dgm:pt>
    <dgm:pt modelId="{5F638E9E-E273-4BCA-8C67-C86886F09F44}" type="parTrans" cxnId="{05127BE2-7FCD-47CF-8C62-543B0AAE4679}">
      <dgm:prSet/>
      <dgm:spPr/>
      <dgm:t>
        <a:bodyPr/>
        <a:lstStyle/>
        <a:p>
          <a:endParaRPr lang="en-US"/>
        </a:p>
      </dgm:t>
    </dgm:pt>
    <dgm:pt modelId="{AB28CDFD-8BCB-4ECD-8067-01591166B224}" type="sibTrans" cxnId="{05127BE2-7FCD-47CF-8C62-543B0AAE4679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03B145E-7074-4F71-8A35-DE666A4CC775}">
      <dgm:prSet phldrT="[Text]"/>
      <dgm:spPr/>
      <dgm:t>
        <a:bodyPr/>
        <a:lstStyle/>
        <a:p>
          <a:r>
            <a:rPr lang="en-US" dirty="0"/>
            <a:t>Cash Carryover </a:t>
          </a:r>
          <a:r>
            <a:rPr lang="en-US" b="1" spc="300" dirty="0"/>
            <a:t>$699,164</a:t>
          </a:r>
        </a:p>
      </dgm:t>
    </dgm:pt>
    <dgm:pt modelId="{D557AF3D-E473-46F1-ACFB-5F77270FA67F}" type="parTrans" cxnId="{0D9F8BEE-1754-40BF-9819-A6E24AD998C4}">
      <dgm:prSet/>
      <dgm:spPr/>
      <dgm:t>
        <a:bodyPr/>
        <a:lstStyle/>
        <a:p>
          <a:endParaRPr lang="en-US"/>
        </a:p>
      </dgm:t>
    </dgm:pt>
    <dgm:pt modelId="{17C096CC-E23D-426E-BEE8-CCD4A7A8047F}" type="sibTrans" cxnId="{0D9F8BEE-1754-40BF-9819-A6E24AD998C4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n-US"/>
        </a:p>
      </dgm:t>
    </dgm:pt>
    <dgm:pt modelId="{CCE39E0A-B4E9-4B65-BE19-4D79ECF61B1C}" type="pres">
      <dgm:prSet presAssocID="{5461C845-EF8E-4501-AEAD-55B4DE63D75D}" presName="Name0" presStyleCnt="0">
        <dgm:presLayoutVars>
          <dgm:dir/>
          <dgm:resizeHandles val="exact"/>
        </dgm:presLayoutVars>
      </dgm:prSet>
      <dgm:spPr/>
    </dgm:pt>
    <dgm:pt modelId="{A369643F-57B2-4E27-B047-A89C6A0AE017}" type="pres">
      <dgm:prSet presAssocID="{603B145E-7074-4F71-8A35-DE666A4CC775}" presName="node" presStyleLbl="node1" presStyleIdx="0" presStyleCnt="6">
        <dgm:presLayoutVars>
          <dgm:bulletEnabled val="1"/>
        </dgm:presLayoutVars>
      </dgm:prSet>
      <dgm:spPr/>
    </dgm:pt>
    <dgm:pt modelId="{62482461-8B4C-4A07-BA52-E712A81ABA7B}" type="pres">
      <dgm:prSet presAssocID="{17C096CC-E23D-426E-BEE8-CCD4A7A8047F}" presName="sibTrans" presStyleLbl="sibTrans1D1" presStyleIdx="0" presStyleCnt="5"/>
      <dgm:spPr/>
    </dgm:pt>
    <dgm:pt modelId="{E7E91F11-25ED-4622-9E00-5DA8EB4B09C2}" type="pres">
      <dgm:prSet presAssocID="{17C096CC-E23D-426E-BEE8-CCD4A7A8047F}" presName="connectorText" presStyleLbl="sibTrans1D1" presStyleIdx="0" presStyleCnt="5"/>
      <dgm:spPr/>
    </dgm:pt>
    <dgm:pt modelId="{0476BEFC-30B0-4FAF-B109-A57B5035FDBB}" type="pres">
      <dgm:prSet presAssocID="{500332C7-CB81-4989-9342-61FE6D4FF880}" presName="node" presStyleLbl="node1" presStyleIdx="1" presStyleCnt="6">
        <dgm:presLayoutVars>
          <dgm:bulletEnabled val="1"/>
        </dgm:presLayoutVars>
      </dgm:prSet>
      <dgm:spPr/>
    </dgm:pt>
    <dgm:pt modelId="{1AC873EF-99F4-4C8D-901B-50C9CD1960AA}" type="pres">
      <dgm:prSet presAssocID="{34D6F4A1-D2B0-4A40-B06A-FAC76EF09D3E}" presName="sibTrans" presStyleLbl="sibTrans1D1" presStyleIdx="1" presStyleCnt="5"/>
      <dgm:spPr/>
    </dgm:pt>
    <dgm:pt modelId="{84B07403-D6FD-4283-9E32-CBCB97445EBE}" type="pres">
      <dgm:prSet presAssocID="{34D6F4A1-D2B0-4A40-B06A-FAC76EF09D3E}" presName="connectorText" presStyleLbl="sibTrans1D1" presStyleIdx="1" presStyleCnt="5"/>
      <dgm:spPr/>
    </dgm:pt>
    <dgm:pt modelId="{6815EBF8-06ED-4DEE-BA4E-3CCC7AE59D72}" type="pres">
      <dgm:prSet presAssocID="{550B7BE0-6732-47CC-B51F-6FA65C353BDD}" presName="node" presStyleLbl="node1" presStyleIdx="2" presStyleCnt="6">
        <dgm:presLayoutVars>
          <dgm:bulletEnabled val="1"/>
        </dgm:presLayoutVars>
      </dgm:prSet>
      <dgm:spPr/>
    </dgm:pt>
    <dgm:pt modelId="{89D9232D-5F90-4B7E-8EE9-B6835E838E52}" type="pres">
      <dgm:prSet presAssocID="{47B8E77C-D17B-4516-BF17-974E09A79858}" presName="sibTrans" presStyleLbl="sibTrans1D1" presStyleIdx="2" presStyleCnt="5"/>
      <dgm:spPr/>
    </dgm:pt>
    <dgm:pt modelId="{D0C3EEBC-9BE2-4950-AE00-63E9F99F756C}" type="pres">
      <dgm:prSet presAssocID="{47B8E77C-D17B-4516-BF17-974E09A79858}" presName="connectorText" presStyleLbl="sibTrans1D1" presStyleIdx="2" presStyleCnt="5"/>
      <dgm:spPr/>
    </dgm:pt>
    <dgm:pt modelId="{213E7713-82D0-4BCA-B202-8A4C90F09319}" type="pres">
      <dgm:prSet presAssocID="{98D9B0B2-F90D-4DD8-AF6A-D2BE78137A63}" presName="node" presStyleLbl="node1" presStyleIdx="3" presStyleCnt="6">
        <dgm:presLayoutVars>
          <dgm:bulletEnabled val="1"/>
        </dgm:presLayoutVars>
      </dgm:prSet>
      <dgm:spPr/>
    </dgm:pt>
    <dgm:pt modelId="{2DCAAB31-6F38-48AE-9AF6-F1F72722FE44}" type="pres">
      <dgm:prSet presAssocID="{FF0366C8-A388-4BFA-9C86-BD6DFDB603AB}" presName="sibTrans" presStyleLbl="sibTrans1D1" presStyleIdx="3" presStyleCnt="5"/>
      <dgm:spPr/>
    </dgm:pt>
    <dgm:pt modelId="{4EE64460-E9E6-4490-856B-2AB46BDD3D63}" type="pres">
      <dgm:prSet presAssocID="{FF0366C8-A388-4BFA-9C86-BD6DFDB603AB}" presName="connectorText" presStyleLbl="sibTrans1D1" presStyleIdx="3" presStyleCnt="5"/>
      <dgm:spPr/>
    </dgm:pt>
    <dgm:pt modelId="{9CBA56DE-F884-4923-87BF-9F902A5B1800}" type="pres">
      <dgm:prSet presAssocID="{027357B9-493C-4CD2-A0F0-CCCAD9FC47CF}" presName="node" presStyleLbl="node1" presStyleIdx="4" presStyleCnt="6">
        <dgm:presLayoutVars>
          <dgm:bulletEnabled val="1"/>
        </dgm:presLayoutVars>
      </dgm:prSet>
      <dgm:spPr/>
    </dgm:pt>
    <dgm:pt modelId="{DEAE8FAA-BBCF-4F6A-9DE7-27B6E06A4B64}" type="pres">
      <dgm:prSet presAssocID="{AB28CDFD-8BCB-4ECD-8067-01591166B224}" presName="sibTrans" presStyleLbl="sibTrans1D1" presStyleIdx="4" presStyleCnt="5"/>
      <dgm:spPr/>
    </dgm:pt>
    <dgm:pt modelId="{C516D914-A05B-4281-B7FA-FD19F30BCC9C}" type="pres">
      <dgm:prSet presAssocID="{AB28CDFD-8BCB-4ECD-8067-01591166B224}" presName="connectorText" presStyleLbl="sibTrans1D1" presStyleIdx="4" presStyleCnt="5"/>
      <dgm:spPr/>
    </dgm:pt>
    <dgm:pt modelId="{CC72E712-7C6B-40B3-83F2-2FC9591C6F95}" type="pres">
      <dgm:prSet presAssocID="{514454EE-C733-4462-9443-CDFD3CBE7D51}" presName="node" presStyleLbl="node1" presStyleIdx="5" presStyleCnt="6" custLinFactNeighborX="217">
        <dgm:presLayoutVars>
          <dgm:bulletEnabled val="1"/>
        </dgm:presLayoutVars>
      </dgm:prSet>
      <dgm:spPr/>
    </dgm:pt>
  </dgm:ptLst>
  <dgm:cxnLst>
    <dgm:cxn modelId="{33452202-65B2-4E81-BD0E-AC6E460F2C61}" srcId="{5461C845-EF8E-4501-AEAD-55B4DE63D75D}" destId="{550B7BE0-6732-47CC-B51F-6FA65C353BDD}" srcOrd="2" destOrd="0" parTransId="{F97B820C-91A2-4360-B984-08D327595490}" sibTransId="{47B8E77C-D17B-4516-BF17-974E09A79858}"/>
    <dgm:cxn modelId="{74BF8004-86B0-43ED-86BD-BFD99986CDF2}" type="presOf" srcId="{17C096CC-E23D-426E-BEE8-CCD4A7A8047F}" destId="{E7E91F11-25ED-4622-9E00-5DA8EB4B09C2}" srcOrd="1" destOrd="0" presId="urn:microsoft.com/office/officeart/2016/7/layout/RepeatingBendingProcessNew"/>
    <dgm:cxn modelId="{898E5C1C-43E6-450E-9D70-5F4C9D09175B}" type="presOf" srcId="{500332C7-CB81-4989-9342-61FE6D4FF880}" destId="{0476BEFC-30B0-4FAF-B109-A57B5035FDBB}" srcOrd="0" destOrd="0" presId="urn:microsoft.com/office/officeart/2016/7/layout/RepeatingBendingProcessNew"/>
    <dgm:cxn modelId="{36E60422-2DA2-4634-86C5-23E0CFAEE841}" type="presOf" srcId="{AB28CDFD-8BCB-4ECD-8067-01591166B224}" destId="{DEAE8FAA-BBCF-4F6A-9DE7-27B6E06A4B64}" srcOrd="0" destOrd="0" presId="urn:microsoft.com/office/officeart/2016/7/layout/RepeatingBendingProcessNew"/>
    <dgm:cxn modelId="{9E04FA23-881D-42F3-B0CF-AF2C508D44D6}" type="presOf" srcId="{550B7BE0-6732-47CC-B51F-6FA65C353BDD}" destId="{6815EBF8-06ED-4DEE-BA4E-3CCC7AE59D72}" srcOrd="0" destOrd="0" presId="urn:microsoft.com/office/officeart/2016/7/layout/RepeatingBendingProcessNew"/>
    <dgm:cxn modelId="{8440FB2E-5E9C-4309-9147-F31E52D84770}" type="presOf" srcId="{603B145E-7074-4F71-8A35-DE666A4CC775}" destId="{A369643F-57B2-4E27-B047-A89C6A0AE017}" srcOrd="0" destOrd="0" presId="urn:microsoft.com/office/officeart/2016/7/layout/RepeatingBendingProcessNew"/>
    <dgm:cxn modelId="{9305772F-F387-4941-BDBF-DBA79E61983A}" type="presOf" srcId="{34D6F4A1-D2B0-4A40-B06A-FAC76EF09D3E}" destId="{84B07403-D6FD-4283-9E32-CBCB97445EBE}" srcOrd="1" destOrd="0" presId="urn:microsoft.com/office/officeart/2016/7/layout/RepeatingBendingProcessNew"/>
    <dgm:cxn modelId="{DBCE0632-2D29-4022-BC8D-7F4A7231CF11}" type="presOf" srcId="{027357B9-493C-4CD2-A0F0-CCCAD9FC47CF}" destId="{9CBA56DE-F884-4923-87BF-9F902A5B1800}" srcOrd="0" destOrd="0" presId="urn:microsoft.com/office/officeart/2016/7/layout/RepeatingBendingProcessNew"/>
    <dgm:cxn modelId="{10149939-C3ED-4AF8-9EBA-18B1B9F789CE}" type="presOf" srcId="{47B8E77C-D17B-4516-BF17-974E09A79858}" destId="{D0C3EEBC-9BE2-4950-AE00-63E9F99F756C}" srcOrd="1" destOrd="0" presId="urn:microsoft.com/office/officeart/2016/7/layout/RepeatingBendingProcessNew"/>
    <dgm:cxn modelId="{6429EB3B-6F02-4C4B-B9E3-97B61B27D707}" srcId="{5461C845-EF8E-4501-AEAD-55B4DE63D75D}" destId="{500332C7-CB81-4989-9342-61FE6D4FF880}" srcOrd="1" destOrd="0" parTransId="{69668090-422D-4D56-8AD5-DFAADD973E3C}" sibTransId="{34D6F4A1-D2B0-4A40-B06A-FAC76EF09D3E}"/>
    <dgm:cxn modelId="{9146DE6E-5317-4478-A758-AD7801EDE540}" type="presOf" srcId="{5461C845-EF8E-4501-AEAD-55B4DE63D75D}" destId="{CCE39E0A-B4E9-4B65-BE19-4D79ECF61B1C}" srcOrd="0" destOrd="0" presId="urn:microsoft.com/office/officeart/2016/7/layout/RepeatingBendingProcessNew"/>
    <dgm:cxn modelId="{4ACDD36F-ADE5-49F8-A200-B4DF858655A0}" type="presOf" srcId="{FF0366C8-A388-4BFA-9C86-BD6DFDB603AB}" destId="{2DCAAB31-6F38-48AE-9AF6-F1F72722FE44}" srcOrd="0" destOrd="0" presId="urn:microsoft.com/office/officeart/2016/7/layout/RepeatingBendingProcessNew"/>
    <dgm:cxn modelId="{E7B30A73-8D1C-4855-81CE-8AAF41FFCFF3}" type="presOf" srcId="{514454EE-C733-4462-9443-CDFD3CBE7D51}" destId="{CC72E712-7C6B-40B3-83F2-2FC9591C6F95}" srcOrd="0" destOrd="0" presId="urn:microsoft.com/office/officeart/2016/7/layout/RepeatingBendingProcessNew"/>
    <dgm:cxn modelId="{04761559-D625-4A11-BDA0-935D5983D140}" type="presOf" srcId="{AB28CDFD-8BCB-4ECD-8067-01591166B224}" destId="{C516D914-A05B-4281-B7FA-FD19F30BCC9C}" srcOrd="1" destOrd="0" presId="urn:microsoft.com/office/officeart/2016/7/layout/RepeatingBendingProcessNew"/>
    <dgm:cxn modelId="{AA73737F-564E-488F-92E8-DD9247922746}" type="presOf" srcId="{47B8E77C-D17B-4516-BF17-974E09A79858}" destId="{89D9232D-5F90-4B7E-8EE9-B6835E838E52}" srcOrd="0" destOrd="0" presId="urn:microsoft.com/office/officeart/2016/7/layout/RepeatingBendingProcessNew"/>
    <dgm:cxn modelId="{43ED8C88-AA93-451B-8D29-E72E7B756627}" type="presOf" srcId="{34D6F4A1-D2B0-4A40-B06A-FAC76EF09D3E}" destId="{1AC873EF-99F4-4C8D-901B-50C9CD1960AA}" srcOrd="0" destOrd="0" presId="urn:microsoft.com/office/officeart/2016/7/layout/RepeatingBendingProcessNew"/>
    <dgm:cxn modelId="{C063A79B-AEAF-4152-AC6F-7818DF5D8EDF}" type="presOf" srcId="{98D9B0B2-F90D-4DD8-AF6A-D2BE78137A63}" destId="{213E7713-82D0-4BCA-B202-8A4C90F09319}" srcOrd="0" destOrd="0" presId="urn:microsoft.com/office/officeart/2016/7/layout/RepeatingBendingProcessNew"/>
    <dgm:cxn modelId="{0414759D-3005-4D4E-ACAB-4D22E109440B}" srcId="{5461C845-EF8E-4501-AEAD-55B4DE63D75D}" destId="{98D9B0B2-F90D-4DD8-AF6A-D2BE78137A63}" srcOrd="3" destOrd="0" parTransId="{8E58227F-1FB5-4E7E-BDAC-41BA514297C4}" sibTransId="{FF0366C8-A388-4BFA-9C86-BD6DFDB603AB}"/>
    <dgm:cxn modelId="{B0168EBC-C550-4067-A729-CE5D2301CFBF}" type="presOf" srcId="{FF0366C8-A388-4BFA-9C86-BD6DFDB603AB}" destId="{4EE64460-E9E6-4490-856B-2AB46BDD3D63}" srcOrd="1" destOrd="0" presId="urn:microsoft.com/office/officeart/2016/7/layout/RepeatingBendingProcessNew"/>
    <dgm:cxn modelId="{2051E1C6-D964-4688-B3A5-AD5AE6601D10}" type="presOf" srcId="{17C096CC-E23D-426E-BEE8-CCD4A7A8047F}" destId="{62482461-8B4C-4A07-BA52-E712A81ABA7B}" srcOrd="0" destOrd="0" presId="urn:microsoft.com/office/officeart/2016/7/layout/RepeatingBendingProcessNew"/>
    <dgm:cxn modelId="{48C549D9-EC29-4ADF-BEDF-FADD181AB2D6}" srcId="{5461C845-EF8E-4501-AEAD-55B4DE63D75D}" destId="{514454EE-C733-4462-9443-CDFD3CBE7D51}" srcOrd="5" destOrd="0" parTransId="{1036F0F7-1792-4424-BB8D-F034C8E25E0C}" sibTransId="{B1944F9C-5AA9-4BCB-954D-22541606B9DB}"/>
    <dgm:cxn modelId="{05127BE2-7FCD-47CF-8C62-543B0AAE4679}" srcId="{5461C845-EF8E-4501-AEAD-55B4DE63D75D}" destId="{027357B9-493C-4CD2-A0F0-CCCAD9FC47CF}" srcOrd="4" destOrd="0" parTransId="{5F638E9E-E273-4BCA-8C67-C86886F09F44}" sibTransId="{AB28CDFD-8BCB-4ECD-8067-01591166B224}"/>
    <dgm:cxn modelId="{0D9F8BEE-1754-40BF-9819-A6E24AD998C4}" srcId="{5461C845-EF8E-4501-AEAD-55B4DE63D75D}" destId="{603B145E-7074-4F71-8A35-DE666A4CC775}" srcOrd="0" destOrd="0" parTransId="{D557AF3D-E473-46F1-ACFB-5F77270FA67F}" sibTransId="{17C096CC-E23D-426E-BEE8-CCD4A7A8047F}"/>
    <dgm:cxn modelId="{BB62D3F1-C91D-44AA-9054-EBCED3D201D9}" type="presParOf" srcId="{CCE39E0A-B4E9-4B65-BE19-4D79ECF61B1C}" destId="{A369643F-57B2-4E27-B047-A89C6A0AE017}" srcOrd="0" destOrd="0" presId="urn:microsoft.com/office/officeart/2016/7/layout/RepeatingBendingProcessNew"/>
    <dgm:cxn modelId="{E1FF9118-333A-40BD-83ED-02E17816E372}" type="presParOf" srcId="{CCE39E0A-B4E9-4B65-BE19-4D79ECF61B1C}" destId="{62482461-8B4C-4A07-BA52-E712A81ABA7B}" srcOrd="1" destOrd="0" presId="urn:microsoft.com/office/officeart/2016/7/layout/RepeatingBendingProcessNew"/>
    <dgm:cxn modelId="{5897F75C-ADA1-407F-B7FD-E43723E3D3F7}" type="presParOf" srcId="{62482461-8B4C-4A07-BA52-E712A81ABA7B}" destId="{E7E91F11-25ED-4622-9E00-5DA8EB4B09C2}" srcOrd="0" destOrd="0" presId="urn:microsoft.com/office/officeart/2016/7/layout/RepeatingBendingProcessNew"/>
    <dgm:cxn modelId="{90197219-E7E8-477B-889F-29D4A8233890}" type="presParOf" srcId="{CCE39E0A-B4E9-4B65-BE19-4D79ECF61B1C}" destId="{0476BEFC-30B0-4FAF-B109-A57B5035FDBB}" srcOrd="2" destOrd="0" presId="urn:microsoft.com/office/officeart/2016/7/layout/RepeatingBendingProcessNew"/>
    <dgm:cxn modelId="{FEA8D90B-1968-4AE9-9F7D-8473E882AEFA}" type="presParOf" srcId="{CCE39E0A-B4E9-4B65-BE19-4D79ECF61B1C}" destId="{1AC873EF-99F4-4C8D-901B-50C9CD1960AA}" srcOrd="3" destOrd="0" presId="urn:microsoft.com/office/officeart/2016/7/layout/RepeatingBendingProcessNew"/>
    <dgm:cxn modelId="{8BD37472-B495-4F83-9B54-EE424C77B8E2}" type="presParOf" srcId="{1AC873EF-99F4-4C8D-901B-50C9CD1960AA}" destId="{84B07403-D6FD-4283-9E32-CBCB97445EBE}" srcOrd="0" destOrd="0" presId="urn:microsoft.com/office/officeart/2016/7/layout/RepeatingBendingProcessNew"/>
    <dgm:cxn modelId="{6405AFDE-5A8B-4F54-B8E2-8793BB9FC2E5}" type="presParOf" srcId="{CCE39E0A-B4E9-4B65-BE19-4D79ECF61B1C}" destId="{6815EBF8-06ED-4DEE-BA4E-3CCC7AE59D72}" srcOrd="4" destOrd="0" presId="urn:microsoft.com/office/officeart/2016/7/layout/RepeatingBendingProcessNew"/>
    <dgm:cxn modelId="{D58937BF-FA1C-4F41-91AF-93FF902A9F9F}" type="presParOf" srcId="{CCE39E0A-B4E9-4B65-BE19-4D79ECF61B1C}" destId="{89D9232D-5F90-4B7E-8EE9-B6835E838E52}" srcOrd="5" destOrd="0" presId="urn:microsoft.com/office/officeart/2016/7/layout/RepeatingBendingProcessNew"/>
    <dgm:cxn modelId="{D5A6721E-6560-4932-BC86-0BF2CFDBA0CE}" type="presParOf" srcId="{89D9232D-5F90-4B7E-8EE9-B6835E838E52}" destId="{D0C3EEBC-9BE2-4950-AE00-63E9F99F756C}" srcOrd="0" destOrd="0" presId="urn:microsoft.com/office/officeart/2016/7/layout/RepeatingBendingProcessNew"/>
    <dgm:cxn modelId="{31436559-5C97-46F8-9061-60D3C3450734}" type="presParOf" srcId="{CCE39E0A-B4E9-4B65-BE19-4D79ECF61B1C}" destId="{213E7713-82D0-4BCA-B202-8A4C90F09319}" srcOrd="6" destOrd="0" presId="urn:microsoft.com/office/officeart/2016/7/layout/RepeatingBendingProcessNew"/>
    <dgm:cxn modelId="{E3F3B3B0-F6A1-4339-82B0-E67095AB6B0B}" type="presParOf" srcId="{CCE39E0A-B4E9-4B65-BE19-4D79ECF61B1C}" destId="{2DCAAB31-6F38-48AE-9AF6-F1F72722FE44}" srcOrd="7" destOrd="0" presId="urn:microsoft.com/office/officeart/2016/7/layout/RepeatingBendingProcessNew"/>
    <dgm:cxn modelId="{0BF6C46D-E332-449A-840F-4E37B1369FC7}" type="presParOf" srcId="{2DCAAB31-6F38-48AE-9AF6-F1F72722FE44}" destId="{4EE64460-E9E6-4490-856B-2AB46BDD3D63}" srcOrd="0" destOrd="0" presId="urn:microsoft.com/office/officeart/2016/7/layout/RepeatingBendingProcessNew"/>
    <dgm:cxn modelId="{B24B1D83-30BD-47C8-A350-A980428F5307}" type="presParOf" srcId="{CCE39E0A-B4E9-4B65-BE19-4D79ECF61B1C}" destId="{9CBA56DE-F884-4923-87BF-9F902A5B1800}" srcOrd="8" destOrd="0" presId="urn:microsoft.com/office/officeart/2016/7/layout/RepeatingBendingProcessNew"/>
    <dgm:cxn modelId="{7883ADF1-C945-4132-B7F1-E93EC0B0A60D}" type="presParOf" srcId="{CCE39E0A-B4E9-4B65-BE19-4D79ECF61B1C}" destId="{DEAE8FAA-BBCF-4F6A-9DE7-27B6E06A4B64}" srcOrd="9" destOrd="0" presId="urn:microsoft.com/office/officeart/2016/7/layout/RepeatingBendingProcessNew"/>
    <dgm:cxn modelId="{9D167EE7-FCBE-4936-AFE6-249A54212F60}" type="presParOf" srcId="{DEAE8FAA-BBCF-4F6A-9DE7-27B6E06A4B64}" destId="{C516D914-A05B-4281-B7FA-FD19F30BCC9C}" srcOrd="0" destOrd="0" presId="urn:microsoft.com/office/officeart/2016/7/layout/RepeatingBendingProcessNew"/>
    <dgm:cxn modelId="{62239360-1444-442C-9CDD-CFEA4DCA293D}" type="presParOf" srcId="{CCE39E0A-B4E9-4B65-BE19-4D79ECF61B1C}" destId="{CC72E712-7C6B-40B3-83F2-2FC9591C6F95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82461-8B4C-4A07-BA52-E712A81ABA7B}">
      <dsp:nvSpPr>
        <dsp:cNvPr id="0" name=""/>
        <dsp:cNvSpPr/>
      </dsp:nvSpPr>
      <dsp:spPr>
        <a:xfrm>
          <a:off x="3243356" y="1011526"/>
          <a:ext cx="7138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13808" y="45720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81650" y="1053524"/>
        <a:ext cx="37220" cy="7444"/>
      </dsp:txXfrm>
    </dsp:sp>
    <dsp:sp modelId="{A369643F-57B2-4E27-B047-A89C6A0AE017}">
      <dsp:nvSpPr>
        <dsp:cNvPr id="0" name=""/>
        <dsp:cNvSpPr/>
      </dsp:nvSpPr>
      <dsp:spPr>
        <a:xfrm>
          <a:off x="8597" y="86278"/>
          <a:ext cx="3236558" cy="19419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594" tIns="166472" rIns="158594" bIns="166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Cash Carryover </a:t>
          </a:r>
          <a:r>
            <a:rPr lang="en-US" sz="2300" b="1" kern="1200" spc="300" dirty="0"/>
            <a:t>$699,164</a:t>
          </a:r>
        </a:p>
      </dsp:txBody>
      <dsp:txXfrm>
        <a:off x="8597" y="86278"/>
        <a:ext cx="3236558" cy="1941934"/>
      </dsp:txXfrm>
    </dsp:sp>
    <dsp:sp modelId="{1AC873EF-99F4-4C8D-901B-50C9CD1960AA}">
      <dsp:nvSpPr>
        <dsp:cNvPr id="0" name=""/>
        <dsp:cNvSpPr/>
      </dsp:nvSpPr>
      <dsp:spPr>
        <a:xfrm>
          <a:off x="7224322" y="1011526"/>
          <a:ext cx="7138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13808" y="45720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62616" y="1053524"/>
        <a:ext cx="37220" cy="7444"/>
      </dsp:txXfrm>
    </dsp:sp>
    <dsp:sp modelId="{0476BEFC-30B0-4FAF-B109-A57B5035FDBB}">
      <dsp:nvSpPr>
        <dsp:cNvPr id="0" name=""/>
        <dsp:cNvSpPr/>
      </dsp:nvSpPr>
      <dsp:spPr>
        <a:xfrm>
          <a:off x="3989564" y="86278"/>
          <a:ext cx="3236558" cy="19419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594" tIns="166472" rIns="158594" bIns="166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Tax Revenue (District Assessed Value –URD x tax rate x collection rate) </a:t>
          </a:r>
          <a:r>
            <a:rPr lang="en-US" sz="2300" b="1" kern="1200" spc="300" dirty="0"/>
            <a:t>$1,500,923</a:t>
          </a:r>
        </a:p>
      </dsp:txBody>
      <dsp:txXfrm>
        <a:off x="3989564" y="86278"/>
        <a:ext cx="3236558" cy="1941934"/>
      </dsp:txXfrm>
    </dsp:sp>
    <dsp:sp modelId="{89D9232D-5F90-4B7E-8EE9-B6835E838E52}">
      <dsp:nvSpPr>
        <dsp:cNvPr id="0" name=""/>
        <dsp:cNvSpPr/>
      </dsp:nvSpPr>
      <dsp:spPr>
        <a:xfrm>
          <a:off x="1626877" y="2026413"/>
          <a:ext cx="7961932" cy="713808"/>
        </a:xfrm>
        <a:custGeom>
          <a:avLst/>
          <a:gdLst/>
          <a:ahLst/>
          <a:cxnLst/>
          <a:rect l="0" t="0" r="0" b="0"/>
          <a:pathLst>
            <a:path>
              <a:moveTo>
                <a:pt x="7961932" y="0"/>
              </a:moveTo>
              <a:lnTo>
                <a:pt x="7961932" y="374004"/>
              </a:lnTo>
              <a:lnTo>
                <a:pt x="0" y="374004"/>
              </a:lnTo>
              <a:lnTo>
                <a:pt x="0" y="713808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07927" y="2379595"/>
        <a:ext cx="399832" cy="7444"/>
      </dsp:txXfrm>
    </dsp:sp>
    <dsp:sp modelId="{6815EBF8-06ED-4DEE-BA4E-3CCC7AE59D72}">
      <dsp:nvSpPr>
        <dsp:cNvPr id="0" name=""/>
        <dsp:cNvSpPr/>
      </dsp:nvSpPr>
      <dsp:spPr>
        <a:xfrm>
          <a:off x="7970530" y="86278"/>
          <a:ext cx="3236558" cy="19419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594" tIns="166472" rIns="158594" bIns="166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Conflagration Income (estimate based on prior years) </a:t>
          </a:r>
          <a:r>
            <a:rPr lang="en-US" sz="2300" b="1" kern="1200" spc="300" dirty="0"/>
            <a:t>$170,000</a:t>
          </a:r>
        </a:p>
      </dsp:txBody>
      <dsp:txXfrm>
        <a:off x="7970530" y="86278"/>
        <a:ext cx="3236558" cy="1941934"/>
      </dsp:txXfrm>
    </dsp:sp>
    <dsp:sp modelId="{2DCAAB31-6F38-48AE-9AF6-F1F72722FE44}">
      <dsp:nvSpPr>
        <dsp:cNvPr id="0" name=""/>
        <dsp:cNvSpPr/>
      </dsp:nvSpPr>
      <dsp:spPr>
        <a:xfrm>
          <a:off x="3243356" y="3697869"/>
          <a:ext cx="7138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13808" y="45720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81650" y="3739867"/>
        <a:ext cx="37220" cy="7444"/>
      </dsp:txXfrm>
    </dsp:sp>
    <dsp:sp modelId="{213E7713-82D0-4BCA-B202-8A4C90F09319}">
      <dsp:nvSpPr>
        <dsp:cNvPr id="0" name=""/>
        <dsp:cNvSpPr/>
      </dsp:nvSpPr>
      <dsp:spPr>
        <a:xfrm>
          <a:off x="8597" y="2772622"/>
          <a:ext cx="3236558" cy="19419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594" tIns="166472" rIns="158594" bIns="166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Public Education Revenue </a:t>
          </a:r>
          <a:r>
            <a:rPr lang="en-US" sz="2300" b="1" kern="1200" spc="300" dirty="0"/>
            <a:t>$8,000</a:t>
          </a:r>
        </a:p>
      </dsp:txBody>
      <dsp:txXfrm>
        <a:off x="8597" y="2772622"/>
        <a:ext cx="3236558" cy="1941934"/>
      </dsp:txXfrm>
    </dsp:sp>
    <dsp:sp modelId="{DEAE8FAA-BBCF-4F6A-9DE7-27B6E06A4B64}">
      <dsp:nvSpPr>
        <dsp:cNvPr id="0" name=""/>
        <dsp:cNvSpPr/>
      </dsp:nvSpPr>
      <dsp:spPr>
        <a:xfrm>
          <a:off x="7224322" y="3697869"/>
          <a:ext cx="7208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0831" y="45720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65952" y="3739867"/>
        <a:ext cx="37571" cy="7444"/>
      </dsp:txXfrm>
    </dsp:sp>
    <dsp:sp modelId="{9CBA56DE-F884-4923-87BF-9F902A5B1800}">
      <dsp:nvSpPr>
        <dsp:cNvPr id="0" name=""/>
        <dsp:cNvSpPr/>
      </dsp:nvSpPr>
      <dsp:spPr>
        <a:xfrm>
          <a:off x="3989564" y="2772622"/>
          <a:ext cx="3236558" cy="19419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594" tIns="166472" rIns="158594" bIns="166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Miscellaneous Revenue (fees, refunds, reimbursements, HKV Contract) </a:t>
          </a:r>
          <a:r>
            <a:rPr lang="en-US" sz="2300" b="1" kern="1200" spc="300" dirty="0"/>
            <a:t>$42,795</a:t>
          </a:r>
        </a:p>
      </dsp:txBody>
      <dsp:txXfrm>
        <a:off x="3989564" y="2772622"/>
        <a:ext cx="3236558" cy="1941934"/>
      </dsp:txXfrm>
    </dsp:sp>
    <dsp:sp modelId="{CC72E712-7C6B-40B3-83F2-2FC9591C6F95}">
      <dsp:nvSpPr>
        <dsp:cNvPr id="0" name=""/>
        <dsp:cNvSpPr/>
      </dsp:nvSpPr>
      <dsp:spPr>
        <a:xfrm>
          <a:off x="7977554" y="2772622"/>
          <a:ext cx="3236558" cy="1941934"/>
        </a:xfrm>
        <a:prstGeom prst="rect">
          <a:avLst/>
        </a:prstGeom>
        <a:solidFill>
          <a:srgbClr val="299CAB"/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594" tIns="166472" rIns="158594" bIns="166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General Fund </a:t>
          </a:r>
          <a:r>
            <a:rPr lang="en-US" sz="2300" b="1" kern="1200" spc="300" dirty="0"/>
            <a:t>$2,424,414</a:t>
          </a:r>
        </a:p>
      </dsp:txBody>
      <dsp:txXfrm>
        <a:off x="7977554" y="2772622"/>
        <a:ext cx="3236558" cy="1941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2FF6B6-4F8A-40F7-B5F4-FC3996824D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0A999-F365-48DF-976A-0517FE045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5457B-CDAE-4DEB-AEC8-C82DE2312E37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35C90-ADBF-4B9E-BE88-E1C8F83E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06A01-6D0A-45EF-A584-05A3361D66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1430A-4AA4-45C8-AC23-CD6B61C4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0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B78EA-28CE-41D8-9043-90E391E5F567}" type="datetimeFigureOut">
              <a:rPr lang="en-US" noProof="0" smtClean="0"/>
              <a:t>5/17/2022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4D747-9380-41EE-9946-EC9EC0CA5D1E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2772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" name="Freeform: Shape 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695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59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atego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4CB326-DA0E-488E-B236-7017E8438FBB}"/>
              </a:ext>
            </a:extLst>
          </p:cNvPr>
          <p:cNvCxnSpPr/>
          <p:nvPr userDrawn="1"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66B533-7212-4A36-9CE2-D6302E721F8F}"/>
              </a:ext>
            </a:extLst>
          </p:cNvPr>
          <p:cNvCxnSpPr/>
          <p:nvPr userDrawn="1"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7474CD-E230-4E14-8274-5E20F673F401}"/>
              </a:ext>
            </a:extLst>
          </p:cNvPr>
          <p:cNvCxnSpPr/>
          <p:nvPr userDrawn="1"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F71FCE-6F39-4D2F-82BE-7D9F1D2ED59F}"/>
              </a:ext>
            </a:extLst>
          </p:cNvPr>
          <p:cNvCxnSpPr/>
          <p:nvPr userDrawn="1"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7AC7A-17D9-4F42-9DD0-94FE4FC6BF19}"/>
              </a:ext>
            </a:extLst>
          </p:cNvPr>
          <p:cNvCxnSpPr/>
          <p:nvPr userDrawn="1"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6266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3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745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486826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650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98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2304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36386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24DCDB-C6BF-455E-AAB8-EAF9DAB302A1}"/>
              </a:ext>
            </a:extLst>
          </p:cNvPr>
          <p:cNvSpPr/>
          <p:nvPr userDrawn="1"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6AFB47A-5D51-4F9C-B01B-977CE5E3C093}"/>
              </a:ext>
            </a:extLst>
          </p:cNvPr>
          <p:cNvSpPr/>
          <p:nvPr userDrawn="1"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97A4FF-7390-4173-8ACD-6CF7145AACEC}"/>
              </a:ext>
            </a:extLst>
          </p:cNvPr>
          <p:cNvSpPr/>
          <p:nvPr userDrawn="1"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851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</p:spTree>
    <p:extLst>
      <p:ext uri="{BB962C8B-B14F-4D97-AF65-F5344CB8AC3E}">
        <p14:creationId xmlns:p14="http://schemas.microsoft.com/office/powerpoint/2010/main" val="167519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18B2B-E019-4078-9EF0-C9D6281AE31B}"/>
              </a:ext>
            </a:extLst>
          </p:cNvPr>
          <p:cNvGrpSpPr/>
          <p:nvPr userDrawn="1"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8F5B31-1523-46AE-9455-C33DFC1BDDE0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D17048F-C2E1-4775-BC32-50BD6219F89D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B002AA-4848-49C8-A834-036F860C79A3}"/>
              </a:ext>
            </a:extLst>
          </p:cNvPr>
          <p:cNvGrpSpPr/>
          <p:nvPr userDrawn="1"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1147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B4C115-EFF9-405C-98BE-F4077B9730D0}"/>
              </a:ext>
            </a:extLst>
          </p:cNvPr>
          <p:cNvSpPr/>
          <p:nvPr userDrawn="1"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A300DD-BB54-44ED-A7E4-01CD41EC930F}"/>
              </a:ext>
            </a:extLst>
          </p:cNvPr>
          <p:cNvSpPr txBox="1">
            <a:spLocks/>
          </p:cNvSpPr>
          <p:nvPr userDrawn="1"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400" noProof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5316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457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7370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C167E-2626-40DB-AACF-D02543E29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749570"/>
            <a:ext cx="9372600" cy="33588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74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670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16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D6C4-4840-40CC-AC84-17E24B3B7BDE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 userDrawn="1"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 userDrawn="1"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noProof="0">
                <a:latin typeface="+mj-lt"/>
              </a:rPr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Rectangle: Single Corner Snipped 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7" name="Rectangle: Single Corner Snipped 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6609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6" r:id="rId4"/>
    <p:sldLayoutId id="2147483654" r:id="rId5"/>
    <p:sldLayoutId id="2147483661" r:id="rId6"/>
    <p:sldLayoutId id="2147483677" r:id="rId7"/>
    <p:sldLayoutId id="2147483674" r:id="rId8"/>
    <p:sldLayoutId id="2147483665" r:id="rId9"/>
    <p:sldLayoutId id="2147483673" r:id="rId10"/>
    <p:sldLayoutId id="2147483662" r:id="rId11"/>
    <p:sldLayoutId id="2147483663" r:id="rId12"/>
    <p:sldLayoutId id="2147483664" r:id="rId13"/>
    <p:sldLayoutId id="2147483675" r:id="rId14"/>
    <p:sldLayoutId id="2147483676" r:id="rId15"/>
    <p:sldLayoutId id="2147483672" r:id="rId16"/>
    <p:sldLayoutId id="2147483667" r:id="rId17"/>
    <p:sldLayoutId id="214748366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1488" y="2395727"/>
            <a:ext cx="7077456" cy="3081619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Proposed Budget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37F64-4C96-4AA8-BB21-E8053A318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5567880"/>
            <a:ext cx="7077456" cy="6609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FISCAL YEAR 2022 - 2023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569D600-9378-4A20-9442-FCB3A2B4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578" y="301014"/>
            <a:ext cx="6034844" cy="418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3459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&amp; Grounds Maintenance - Ferguson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444500" y="1357746"/>
            <a:ext cx="11461174" cy="483191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/>
              <a:t>Themes Supported by Program: </a:t>
            </a:r>
            <a:r>
              <a:rPr lang="en-US" sz="2800" dirty="0"/>
              <a:t>Community Partnership, Fiscal Responsibility, People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/>
              <a:t>Objectives Supported by Program: </a:t>
            </a:r>
            <a:r>
              <a:rPr lang="en-US" sz="2800" dirty="0"/>
              <a:t>Customer Service, Capital Maintenance, Retention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/>
              <a:t>Mission: </a:t>
            </a:r>
            <a:r>
              <a:rPr lang="en-US" sz="2800" dirty="0"/>
              <a:t>Maintain and improve the condition of Philomath Fire &amp; Rescue's buildings and grounds.</a:t>
            </a:r>
          </a:p>
          <a:p>
            <a:r>
              <a:rPr lang="en-US" sz="2800" dirty="0"/>
              <a:t>10% reduction in program expenses due to de-prioritizing grounds maintenance and projects. </a:t>
            </a:r>
          </a:p>
          <a:p>
            <a:endParaRPr lang="en-US" dirty="0"/>
          </a:p>
        </p:txBody>
      </p:sp>
      <p:pic>
        <p:nvPicPr>
          <p:cNvPr id="15" name="Picture 14" descr="A building with a sign in front of it&#10;&#10;Description automatically generated with medium confidence">
            <a:extLst>
              <a:ext uri="{FF2B5EF4-FFF2-40B4-BE49-F238E27FC236}">
                <a16:creationId xmlns:a16="http://schemas.microsoft.com/office/drawing/2014/main" id="{388DAD67-25E4-4983-813C-462577F9B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55" b="11184"/>
          <a:stretch/>
        </p:blipFill>
        <p:spPr>
          <a:xfrm>
            <a:off x="5504507" y="4765583"/>
            <a:ext cx="5047983" cy="19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9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&amp; Equipment Maintenance - Ferguson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2BC084-E6DB-4DE7-B309-042A85EBA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307508"/>
            <a:ext cx="11214100" cy="320467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Themes Supported by Program: </a:t>
            </a:r>
            <a:r>
              <a:rPr lang="en-US" sz="2400" dirty="0"/>
              <a:t>Fire &amp; Life Safety, Fiscal Responsibility</a:t>
            </a:r>
          </a:p>
          <a:p>
            <a:pPr marL="0" indent="0">
              <a:buNone/>
            </a:pPr>
            <a:r>
              <a:rPr lang="en-US" sz="2400" b="1" dirty="0"/>
              <a:t>Objectives Supported by Program: </a:t>
            </a:r>
            <a:r>
              <a:rPr lang="en-US" sz="2400" dirty="0"/>
              <a:t>Response, Capital Maintenance,</a:t>
            </a:r>
          </a:p>
          <a:p>
            <a:pPr marL="0" indent="0">
              <a:buNone/>
            </a:pPr>
            <a:r>
              <a:rPr lang="en-US" sz="2400" b="1" dirty="0"/>
              <a:t>Mission: </a:t>
            </a:r>
            <a:r>
              <a:rPr lang="en-US" sz="2400" dirty="0"/>
              <a:t>To maintain the apparatus and equipment in a constant state of readiness and to ensure it is safe to operate.	</a:t>
            </a:r>
          </a:p>
          <a:p>
            <a:r>
              <a:rPr lang="en-US" sz="2400" dirty="0"/>
              <a:t>20% increase for fuel due to rising prices</a:t>
            </a:r>
          </a:p>
          <a:p>
            <a:r>
              <a:rPr lang="en-US" sz="2400" dirty="0"/>
              <a:t>15% increase in vehicle maintenance and repair.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outdoor, sky, tree&#10;&#10;Description automatically generated">
            <a:extLst>
              <a:ext uri="{FF2B5EF4-FFF2-40B4-BE49-F238E27FC236}">
                <a16:creationId xmlns:a16="http://schemas.microsoft.com/office/drawing/2014/main" id="{2AFEA153-9FC8-4B1C-B9BC-A6B8FB611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04"/>
          <a:stretch/>
        </p:blipFill>
        <p:spPr>
          <a:xfrm>
            <a:off x="83141" y="4305892"/>
            <a:ext cx="12025718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776C-F3CD-CBC4-EE3F-5D5B8AD8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Personnel Expenses - Rodriguez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752F7-8A4E-33DB-E1DC-25E80E6F32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1276539"/>
            <a:ext cx="7633185" cy="44265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~ 68% of Fiscal Year 2022-2023 Operating Budget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13% increase in Personnel Expenses from prior fiscal year ($140k)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Wages up 10% (6% personnel, 21% conflag, $8k extra hire)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PERS increase 27% reflecting changes in the PERS program contribution and increased wages.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Conflagration wages increased based on 7-year average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18E2F-7A40-6BD6-F080-9FABB88C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12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6E0904-DC98-784B-3747-F2B7F4D21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369" y="2515029"/>
            <a:ext cx="3945047" cy="3982608"/>
          </a:xfrm>
          <a:prstGeom prst="ellipse">
            <a:avLst/>
          </a:prstGeom>
          <a:ln w="38100">
            <a:solidFill>
              <a:srgbClr val="299CAB"/>
            </a:solidFill>
          </a:ln>
        </p:spPr>
      </p:pic>
    </p:spTree>
    <p:extLst>
      <p:ext uri="{BB962C8B-B14F-4D97-AF65-F5344CB8AC3E}">
        <p14:creationId xmlns:p14="http://schemas.microsoft.com/office/powerpoint/2010/main" val="3329089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978729"/>
          </a:xfrm>
        </p:spPr>
        <p:txBody>
          <a:bodyPr/>
          <a:lstStyle/>
          <a:p>
            <a:r>
              <a:rPr lang="en-US" dirty="0"/>
              <a:t>Reserve Funds – Ferguson &amp; Rodriguez</a:t>
            </a:r>
            <a:br>
              <a:rPr lang="en-US" dirty="0"/>
            </a:b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82206B1-586F-4254-9B36-D06C4E294A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3" y="1330859"/>
            <a:ext cx="6108603" cy="4372275"/>
          </a:xfrm>
        </p:spPr>
        <p:txBody>
          <a:bodyPr/>
          <a:lstStyle/>
          <a:p>
            <a:r>
              <a:rPr lang="en-US" sz="2400" dirty="0"/>
              <a:t>Building Reserve Planned Expenditures: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Pole Barn, Turnout Washer, Training House Removal &amp; Replacement, Concrete Repair @ 201, Hose Tower Roof Repair*</a:t>
            </a:r>
          </a:p>
          <a:p>
            <a:r>
              <a:rPr lang="en-US" sz="2400" dirty="0"/>
              <a:t>Equipment Reserve Planned Expenditures: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SCBA Replacement Planning, Cyber Security Equipment, 2 Additional AEDs, System Development Cost Contracting (SDCs aka impact fees)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2D367-2A6E-41FE-A9EA-24FF17BC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12F45-7289-DD2B-5F04-68E14ED16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002" y="5066853"/>
            <a:ext cx="7686392" cy="1601331"/>
          </a:xfrm>
          <a:prstGeom prst="rect">
            <a:avLst/>
          </a:prstGeom>
          <a:ln w="38100">
            <a:solidFill>
              <a:srgbClr val="299CAB"/>
            </a:solidFill>
          </a:ln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E6D484-5FFD-4C34-976C-F42168E5E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77" y="2356140"/>
            <a:ext cx="2576979" cy="256443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7DE7EE2-20F7-4747-B9C7-B68FD9A74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690" y="3516996"/>
            <a:ext cx="2469310" cy="2469310"/>
          </a:xfrm>
          <a:prstGeom prst="rect">
            <a:avLst/>
          </a:prstGeom>
        </p:spPr>
      </p:pic>
      <p:pic>
        <p:nvPicPr>
          <p:cNvPr id="10" name="Picture 9" descr="A white washing machine&#10;&#10;Description automatically generated with low confidence">
            <a:extLst>
              <a:ext uri="{FF2B5EF4-FFF2-40B4-BE49-F238E27FC236}">
                <a16:creationId xmlns:a16="http://schemas.microsoft.com/office/drawing/2014/main" id="{EF5252B8-8E14-48FB-84C5-96C000F58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036" y="134919"/>
            <a:ext cx="2600680" cy="3382077"/>
          </a:xfrm>
          <a:prstGeom prst="rect">
            <a:avLst/>
          </a:prstGeom>
          <a:ln w="38100">
            <a:solidFill>
              <a:srgbClr val="299CAB"/>
            </a:solidFill>
          </a:ln>
        </p:spPr>
      </p:pic>
    </p:spTree>
    <p:extLst>
      <p:ext uri="{BB962C8B-B14F-4D97-AF65-F5344CB8AC3E}">
        <p14:creationId xmlns:p14="http://schemas.microsoft.com/office/powerpoint/2010/main" val="224224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 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77186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BD8413-C238-49D7-A4E1-E8FEF181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Revenue for Fiscal Year 2022 – 2023 - Rodriguez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24BF10-2B55-43AB-9F77-F1A141038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263D6C4-4840-40CC-AC84-17E24B3B7BD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1EE4524F-95DF-A7A9-56E8-9C0BFAA6C6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8757139"/>
              </p:ext>
            </p:extLst>
          </p:nvPr>
        </p:nvGraphicFramePr>
        <p:xfrm>
          <a:off x="442913" y="1376127"/>
          <a:ext cx="11215687" cy="4800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279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2BC084-E6DB-4DE7-B309-042A85EBA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499" y="1153683"/>
            <a:ext cx="11408517" cy="5161392"/>
          </a:xfrm>
        </p:spPr>
        <p:txBody>
          <a:bodyPr/>
          <a:lstStyle/>
          <a:p>
            <a:pPr marL="0" indent="0" algn="l" rtl="0" eaLnBrk="1" fontAlgn="b" latinLnBrk="0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i="0" u="none" strike="noStrike" kern="1200" dirty="0">
                <a:effectLst/>
                <a:latin typeface="Calibri" panose="020F0502020204030204" pitchFamily="34" charset="0"/>
              </a:rPr>
              <a:t>Themes Supported by Program</a:t>
            </a:r>
            <a:r>
              <a:rPr lang="en-US" sz="2000" b="0" i="0" u="none" strike="noStrike" kern="1200" dirty="0">
                <a:effectLst/>
                <a:latin typeface="Calibri" panose="020F0502020204030204" pitchFamily="34" charset="0"/>
              </a:rPr>
              <a:t>: Community Partnership, Fiscal Responsibility, People</a:t>
            </a:r>
            <a:endParaRPr lang="en-US" sz="20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b" latinLnBrk="0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i="0" u="none" strike="noStrike" kern="1200" dirty="0">
                <a:effectLst/>
                <a:latin typeface="Calibri" panose="020F0502020204030204" pitchFamily="34" charset="0"/>
              </a:rPr>
              <a:t>Objectives Supported by Program</a:t>
            </a:r>
            <a:r>
              <a:rPr lang="en-US" sz="2000" b="0" i="0" u="none" strike="noStrike" kern="1200" dirty="0">
                <a:effectLst/>
                <a:latin typeface="Calibri" panose="020F0502020204030204" pitchFamily="34" charset="0"/>
              </a:rPr>
              <a:t>: Customer Service, Budget Accountability, Information Technology, Teamwork, Retention, Recruitment</a:t>
            </a:r>
            <a:endParaRPr lang="en-US" sz="20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b" latinLnBrk="0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i="0" u="none" strike="noStrike" kern="1200" dirty="0">
                <a:effectLst/>
                <a:latin typeface="Calibri" panose="020F0502020204030204" pitchFamily="34" charset="0"/>
              </a:rPr>
              <a:t>Mission: </a:t>
            </a:r>
            <a:r>
              <a:rPr lang="en-US" sz="2000" b="0" i="0" u="none" strike="noStrike" kern="1200" dirty="0">
                <a:effectLst/>
                <a:latin typeface="Calibri" panose="020F0502020204030204" pitchFamily="34" charset="0"/>
              </a:rPr>
              <a:t>The Administrative Program provides for the daily and ongoing functions of the Fire District, its programs and activities. </a:t>
            </a:r>
          </a:p>
          <a:p>
            <a:r>
              <a:rPr lang="en-US" sz="2000" dirty="0"/>
              <a:t>Administrative expenses are projected to increase by almost </a:t>
            </a:r>
            <a:r>
              <a:rPr lang="en-US" sz="2000" b="1" dirty="0"/>
              <a:t>23% </a:t>
            </a:r>
          </a:p>
          <a:p>
            <a:pPr lvl="1"/>
            <a:r>
              <a:rPr lang="en-US" sz="2000" dirty="0"/>
              <a:t>6001 Contracted professional services, up almost $24k due to </a:t>
            </a:r>
          </a:p>
          <a:p>
            <a:pPr marL="457200" lvl="1" indent="0">
              <a:buNone/>
            </a:pPr>
            <a:r>
              <a:rPr lang="en-US" sz="2000" dirty="0"/>
              <a:t>Cyber Security and increased audit expenses.</a:t>
            </a:r>
          </a:p>
          <a:p>
            <a:pPr lvl="1"/>
            <a:r>
              <a:rPr lang="en-US" sz="2000" dirty="0"/>
              <a:t>6010 Office Supplies increased due to additional newsletter printing</a:t>
            </a:r>
          </a:p>
          <a:p>
            <a:pPr marL="457200" lvl="1" indent="0">
              <a:buNone/>
            </a:pPr>
            <a:r>
              <a:rPr lang="en-US" sz="2000" dirty="0"/>
              <a:t>and replacement plan for administrative computers</a:t>
            </a:r>
          </a:p>
          <a:p>
            <a:pPr lvl="1"/>
            <a:r>
              <a:rPr lang="en-US" sz="2000" dirty="0"/>
              <a:t>Insurance, Dues, Fees, &amp; Subscriptions, Utilities, Communications</a:t>
            </a:r>
          </a:p>
          <a:p>
            <a:pPr marL="457200" lvl="1" indent="0">
              <a:buNone/>
            </a:pPr>
            <a:r>
              <a:rPr lang="en-US" sz="2000" dirty="0"/>
              <a:t>all on the rise.</a:t>
            </a:r>
          </a:p>
          <a:p>
            <a:pPr lvl="1"/>
            <a:r>
              <a:rPr lang="en-US" sz="2000" dirty="0"/>
              <a:t>Publications &amp; Elections increased 5x due to 3 seats up for re-election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Program - Rodriguez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46177A7-78AE-4D6F-BE99-E6C15923222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8628153" y="2661719"/>
            <a:ext cx="3563847" cy="3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EMS Program - Ferguson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2BC084-E6DB-4DE7-B309-042A85EBA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499" y="1078261"/>
            <a:ext cx="7331375" cy="4640367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/>
              <a:t>Themes Supported by Program: </a:t>
            </a:r>
            <a:r>
              <a:rPr lang="en-US" sz="2400" dirty="0"/>
              <a:t>Fire &amp; Life Safety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400" b="1" dirty="0"/>
              <a:t>Objectives Supported by Program: </a:t>
            </a:r>
            <a:r>
              <a:rPr lang="en-US" sz="2400" dirty="0"/>
              <a:t>Life &amp; Safety Medical, Response					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400" b="1" dirty="0"/>
              <a:t>Mission: </a:t>
            </a:r>
            <a:r>
              <a:rPr lang="en-US" sz="2400" dirty="0"/>
              <a:t>Provide the highest quality pre-hospital care as the Quick Response Team (QRT) including Advanced Life Support (ALS), when staffing allows		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Overall program cost reduced due to no capital purchases, however 6210 Medical Supplies</a:t>
            </a:r>
            <a:r>
              <a:rPr lang="en-US" sz="2400" b="1" dirty="0"/>
              <a:t> </a:t>
            </a:r>
            <a:r>
              <a:rPr lang="en-US" sz="2400" b="1" spc="300" dirty="0"/>
              <a:t>increased 16% </a:t>
            </a:r>
            <a:r>
              <a:rPr lang="en-US" sz="2400" dirty="0"/>
              <a:t>to reflect additional supplies needed for higher call volume and increased cost of materials.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228D0-6119-4776-B751-BDDE98821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" t="1499" r="5610" b="1916"/>
          <a:stretch/>
        </p:blipFill>
        <p:spPr>
          <a:xfrm>
            <a:off x="7775874" y="1419892"/>
            <a:ext cx="4176360" cy="43598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96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Suppression Program - Ferguson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2BC084-E6DB-4DE7-B309-042A85EBA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9615" y="1537942"/>
            <a:ext cx="7715541" cy="45304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/>
              <a:t>Themes Supported by Program: </a:t>
            </a:r>
            <a:r>
              <a:rPr lang="en-US" sz="2400" dirty="0"/>
              <a:t>Fire &amp; Life Safety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400" b="1" dirty="0"/>
              <a:t>Objectives Supported by Program:</a:t>
            </a:r>
            <a:r>
              <a:rPr lang="en-US" sz="2400" dirty="0"/>
              <a:t> Suppression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400" b="1" dirty="0"/>
              <a:t>Mission:</a:t>
            </a:r>
            <a:r>
              <a:rPr lang="en-US" sz="2400" dirty="0"/>
              <a:t> To provide the tools and equipment necessary for Philomath Fire &amp; Rescue firefighters to aggressively fight fire while providing for safety first.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Suppression Program reduced 2.7% due to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/>
              <a:t>no capital outlay.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9EA0B-6C5C-481D-BDF9-C37A8ABAC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404" y="177800"/>
            <a:ext cx="3717981" cy="35250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78AF6F-5A62-428A-A810-82721771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998" y="3803170"/>
            <a:ext cx="3552202" cy="28333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22CE74-6C0F-A862-3BF3-C60E16B70E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0" b="18369"/>
          <a:stretch/>
        </p:blipFill>
        <p:spPr>
          <a:xfrm>
            <a:off x="3503691" y="4312511"/>
            <a:ext cx="4065166" cy="2385699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937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Program - Ferguson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444500" y="1078456"/>
            <a:ext cx="8536143" cy="511120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Themes Supported by Program: </a:t>
            </a:r>
            <a:r>
              <a:rPr lang="en-US" sz="2400" dirty="0"/>
              <a:t>Fire &amp; Life Safety, People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Objectives Supported by Program: </a:t>
            </a:r>
            <a:r>
              <a:rPr lang="en-US" sz="2400" dirty="0"/>
              <a:t>Suppression, Response, Training, Teamwork, Recruitment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Mission: </a:t>
            </a:r>
            <a:r>
              <a:rPr lang="en-US" sz="2400" dirty="0"/>
              <a:t>To protect our personnel through providing personal protective equipment, bi-annual physicals, and other protective measures.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Overall program increase of 3.6%.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Significant reshuffling of funds in the program. Changes in provider for turnouts and distribution of new turnouts among personnel brought 6250 line down 18%.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Increase for 6310 of almost 100% due to current recruitment practices necessitating more physicals for new recruits on top of bi-annual physical for current personnel.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313653-8567-4893-8E4D-13FA5069A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644" y="585489"/>
            <a:ext cx="3032971" cy="572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Program - Ferguson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FC4EE-F318-4344-9E3C-B950ADB6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444500" y="1341690"/>
            <a:ext cx="6663404" cy="484797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Themes Supported by Program: </a:t>
            </a:r>
            <a:r>
              <a:rPr lang="en-US" sz="2400" dirty="0"/>
              <a:t>Fire &amp; Life Safety, People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Objectives Supported by Program: </a:t>
            </a:r>
            <a:r>
              <a:rPr lang="en-US" sz="2400" dirty="0"/>
              <a:t>Response, Training, Teamwork, Recruitment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Mission: </a:t>
            </a:r>
            <a:r>
              <a:rPr lang="en-US" sz="2400" dirty="0"/>
              <a:t>To provide high quality training opportunities in fire suppression, prevention, investigation, and emergency medical services for all Philomath Fire &amp; Rescue personnel.</a:t>
            </a:r>
          </a:p>
          <a:p>
            <a:r>
              <a:rPr lang="en-US" sz="2400" dirty="0"/>
              <a:t>Not even a 1% increase in this program (omitting AFG grant not received last year).</a:t>
            </a:r>
          </a:p>
          <a:p>
            <a:r>
              <a:rPr lang="en-US" sz="2400" dirty="0"/>
              <a:t>Some expenses reorganized to Community Outreach under the Administrative Program.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29C3E0-61AB-4109-8AF2-92F61341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904" y="1765972"/>
            <a:ext cx="4944357" cy="39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 &amp; Public Education - Saalsaa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301248D-7370-7643-9BE6-F8CDCFF4D46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6381" b="39920"/>
          <a:stretch/>
        </p:blipFill>
        <p:spPr>
          <a:xfrm>
            <a:off x="785" y="1078456"/>
            <a:ext cx="12191215" cy="2736186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82206B1-586F-4254-9B36-D06C4E294A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3920150"/>
            <a:ext cx="10964860" cy="239492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Themes Supported by Program: </a:t>
            </a:r>
            <a:r>
              <a:rPr lang="en-US" sz="2400" dirty="0"/>
              <a:t>Fire &amp; Life Safety, Community Partnership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Objectives Supported by Program: </a:t>
            </a:r>
            <a:r>
              <a:rPr lang="en-US" sz="2400" dirty="0"/>
              <a:t>Prevention, Customer Service, Education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Mission: </a:t>
            </a:r>
            <a:r>
              <a:rPr lang="en-US" sz="2400" dirty="0"/>
              <a:t>Prevent life and property loss in the community through code enforcement, public education, fire investigation, plans review, and pre-fire assessments.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Approximately 4% increase, ~$400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2D367-2A6E-41FE-A9EA-24FF17BC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0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978729"/>
          </a:xfrm>
        </p:spPr>
        <p:txBody>
          <a:bodyPr/>
          <a:lstStyle/>
          <a:p>
            <a:r>
              <a:rPr lang="en-US" dirty="0"/>
              <a:t>Emergency Communications &amp; Mapping - Ferguson</a:t>
            </a:r>
            <a:br>
              <a:rPr lang="en-US" dirty="0"/>
            </a:b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82206B1-586F-4254-9B36-D06C4E294A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5" y="1358020"/>
            <a:ext cx="6881748" cy="5145330"/>
          </a:xfrm>
        </p:spPr>
        <p:txBody>
          <a:bodyPr/>
          <a:lstStyle/>
          <a:p>
            <a:r>
              <a:rPr lang="en-US" sz="2800" b="1" dirty="0"/>
              <a:t>Themes Supported by Program: </a:t>
            </a:r>
            <a:r>
              <a:rPr lang="en-US" sz="2800" dirty="0"/>
              <a:t>Fire &amp; Life Safety</a:t>
            </a:r>
          </a:p>
          <a:p>
            <a:r>
              <a:rPr lang="en-US" sz="2800" b="1" dirty="0"/>
              <a:t>Objectives Supported by Program: </a:t>
            </a:r>
            <a:r>
              <a:rPr lang="en-US" sz="2800" dirty="0"/>
              <a:t>Response</a:t>
            </a:r>
          </a:p>
          <a:p>
            <a:r>
              <a:rPr lang="en-US" sz="2800" b="1" dirty="0"/>
              <a:t>Mission: </a:t>
            </a:r>
            <a:r>
              <a:rPr lang="en-US" sz="2800" dirty="0"/>
              <a:t>Provide radio and alarm communications for fire department stations, apparatus and personnel.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37% decrease in program costs. </a:t>
            </a:r>
          </a:p>
          <a:p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2D367-2A6E-41FE-A9EA-24FF17BC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EDD31-6488-3016-5CBD-5C5FDD707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8886" t="19753" r="17437" b="26043"/>
          <a:stretch/>
        </p:blipFill>
        <p:spPr>
          <a:xfrm>
            <a:off x="6916849" y="1932977"/>
            <a:ext cx="5148026" cy="438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5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687569_Modern blue presentation_AAS_v5" id="{C7B59113-CD15-4341-96CA-86E715D5BE98}" vid="{5A8FDAEB-3DF3-4B3C-A708-49813F8D6F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f01f5de9-0458-4123-bf31-fa361db1a91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22775DE7C1E4498C430B53899F20F4" ma:contentTypeVersion="13" ma:contentTypeDescription="Create a new document." ma:contentTypeScope="" ma:versionID="97d2181db52e1ab7149469d4c5bbd9c3">
  <xsd:schema xmlns:xsd="http://www.w3.org/2001/XMLSchema" xmlns:xs="http://www.w3.org/2001/XMLSchema" xmlns:p="http://schemas.microsoft.com/office/2006/metadata/properties" xmlns:ns2="f01f5de9-0458-4123-bf31-fa361db1a914" xmlns:ns3="e9465f2c-c3d0-4456-8762-b204da66c039" targetNamespace="http://schemas.microsoft.com/office/2006/metadata/properties" ma:root="true" ma:fieldsID="511284886a96e4b55d472ccd172b87a3" ns2:_="" ns3:_="">
    <xsd:import namespace="f01f5de9-0458-4123-bf31-fa361db1a914"/>
    <xsd:import namespace="e9465f2c-c3d0-4456-8762-b204da66c0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1f5de9-0458-4123-bf31-fa361db1a9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465f2c-c3d0-4456-8762-b204da66c03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26E0C9-B2AA-42E6-97B6-E1B7D9EAF1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757914-1161-4661-9696-421FD6935CDD}">
  <ds:schemaRefs>
    <ds:schemaRef ds:uri="71af3243-3dd4-4a8d-8c0d-dd76da1f02a5"/>
    <ds:schemaRef ds:uri="f01f5de9-0458-4123-bf31-fa361db1a91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3F839CE-946A-4E39-A103-0C980EF70170}">
  <ds:schemaRefs>
    <ds:schemaRef ds:uri="e9465f2c-c3d0-4456-8762-b204da66c039"/>
    <ds:schemaRef ds:uri="f01f5de9-0458-4123-bf31-fa361db1a9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blue presentation</Template>
  <TotalTime>334</TotalTime>
  <Words>918</Words>
  <Application>Microsoft Office PowerPoint</Application>
  <PresentationFormat>Widescreen</PresentationFormat>
  <Paragraphs>91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Trade Gothic LT Pro</vt:lpstr>
      <vt:lpstr>Trebuchet MS</vt:lpstr>
      <vt:lpstr>Office Theme</vt:lpstr>
      <vt:lpstr>Proposed Budget</vt:lpstr>
      <vt:lpstr>Revenue for Fiscal Year 2022 – 2023 - Rodriguez</vt:lpstr>
      <vt:lpstr>Administrative Program - Rodriguez</vt:lpstr>
      <vt:lpstr>EMS Program - Ferguson</vt:lpstr>
      <vt:lpstr>Suppression Program - Ferguson</vt:lpstr>
      <vt:lpstr>Safety Program - Ferguson</vt:lpstr>
      <vt:lpstr>Training Program - Ferguson</vt:lpstr>
      <vt:lpstr>Prevention &amp; Public Education - Saalsaa</vt:lpstr>
      <vt:lpstr>Emergency Communications &amp; Mapping - Ferguson </vt:lpstr>
      <vt:lpstr>Building &amp; Grounds Maintenance - Ferguson</vt:lpstr>
      <vt:lpstr>Vehicle &amp; Equipment Maintenance - Ferguson</vt:lpstr>
      <vt:lpstr>Personnel Expenses - Rodriguez </vt:lpstr>
      <vt:lpstr>Reserve Funds – Ferguson &amp; Rodriguez </vt:lpstr>
      <vt:lpstr>Thank You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Budget</dc:title>
  <dc:creator>Lillee Rodriguez</dc:creator>
  <cp:lastModifiedBy>Lillee Rodriguez</cp:lastModifiedBy>
  <cp:revision>1</cp:revision>
  <dcterms:created xsi:type="dcterms:W3CDTF">2022-03-14T21:38:01Z</dcterms:created>
  <dcterms:modified xsi:type="dcterms:W3CDTF">2022-05-17T19:01:24Z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0x010100D722775DE7C1E4498C430B53899F20F4</vt:lpwstr>
  </property>
</Properties>
</file>